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337" r:id="rId4"/>
    <p:sldId id="335" r:id="rId5"/>
    <p:sldId id="341" r:id="rId6"/>
    <p:sldId id="336" r:id="rId7"/>
    <p:sldId id="271" r:id="rId8"/>
    <p:sldId id="273" r:id="rId9"/>
    <p:sldId id="270" r:id="rId10"/>
    <p:sldId id="338" r:id="rId11"/>
    <p:sldId id="340" r:id="rId12"/>
    <p:sldId id="339" r:id="rId13"/>
    <p:sldId id="267" r:id="rId14"/>
    <p:sldId id="312" r:id="rId15"/>
    <p:sldId id="313" r:id="rId16"/>
    <p:sldId id="342" r:id="rId17"/>
    <p:sldId id="344" r:id="rId18"/>
    <p:sldId id="350" r:id="rId19"/>
    <p:sldId id="343" r:id="rId20"/>
    <p:sldId id="266" r:id="rId21"/>
    <p:sldId id="349" r:id="rId22"/>
    <p:sldId id="358" r:id="rId23"/>
    <p:sldId id="359" r:id="rId24"/>
    <p:sldId id="356" r:id="rId25"/>
    <p:sldId id="315" r:id="rId26"/>
    <p:sldId id="328" r:id="rId27"/>
    <p:sldId id="363" r:id="rId28"/>
    <p:sldId id="348" r:id="rId29"/>
    <p:sldId id="325" r:id="rId30"/>
    <p:sldId id="361" r:id="rId31"/>
    <p:sldId id="329" r:id="rId32"/>
    <p:sldId id="259" r:id="rId33"/>
    <p:sldId id="265" r:id="rId34"/>
    <p:sldId id="314" r:id="rId35"/>
    <p:sldId id="365" r:id="rId36"/>
    <p:sldId id="366" r:id="rId37"/>
    <p:sldId id="364" r:id="rId38"/>
    <p:sldId id="352" r:id="rId39"/>
    <p:sldId id="261" r:id="rId40"/>
    <p:sldId id="262" r:id="rId41"/>
    <p:sldId id="318" r:id="rId42"/>
    <p:sldId id="257" r:id="rId43"/>
    <p:sldId id="323" r:id="rId44"/>
    <p:sldId id="330" r:id="rId45"/>
    <p:sldId id="322" r:id="rId46"/>
    <p:sldId id="332" r:id="rId47"/>
    <p:sldId id="331" r:id="rId48"/>
    <p:sldId id="353" r:id="rId49"/>
    <p:sldId id="355" r:id="rId50"/>
    <p:sldId id="316" r:id="rId51"/>
    <p:sldId id="321" r:id="rId52"/>
    <p:sldId id="357" r:id="rId53"/>
    <p:sldId id="327" r:id="rId54"/>
    <p:sldId id="35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commons.wikimedia.org/wiki/File:Microsoft_Excel_2013_logo.svg" TargetMode="External"/><Relationship Id="rId18" Type="http://schemas.openxmlformats.org/officeDocument/2006/relationships/image" Target="../media/image20.jpg"/><Relationship Id="rId3" Type="http://schemas.openxmlformats.org/officeDocument/2006/relationships/image" Target="../media/image12.jp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hyperlink" Target="http://blog.ncce.org/2014/04/18/my-favorite-presenter-tip-use-powerpoint-in-window-mode-to-make-it-a-more-useful-presentation-tool/" TargetMode="External"/><Relationship Id="rId2" Type="http://schemas.openxmlformats.org/officeDocument/2006/relationships/hyperlink" Target="https://commons.wikimedia.org/wiki/File:Stata_logo(2).gif" TargetMode="External"/><Relationship Id="rId16" Type="http://schemas.openxmlformats.org/officeDocument/2006/relationships/image" Target="../media/image19.png"/><Relationship Id="rId1" Type="http://schemas.openxmlformats.org/officeDocument/2006/relationships/image" Target="../media/image11.gif"/><Relationship Id="rId6" Type="http://schemas.openxmlformats.org/officeDocument/2006/relationships/hyperlink" Target="http://sociologiadivertida.blogspot.com/2012/04/las-leyes-del-word.html" TargetMode="External"/><Relationship Id="rId11" Type="http://schemas.openxmlformats.org/officeDocument/2006/relationships/hyperlink" Target="http://stackoverflow.com/questions/7285857/excel-vba-query-on-a-spreadsheet" TargetMode="External"/><Relationship Id="rId5" Type="http://schemas.openxmlformats.org/officeDocument/2006/relationships/image" Target="../media/image13.jpg"/><Relationship Id="rId15" Type="http://schemas.openxmlformats.org/officeDocument/2006/relationships/hyperlink" Target="https://www.dovepress.com/cost-effectiveness-analysis-of-abobotulinumtoxina-for-the-treatment-of-peer-reviewed-fulltext-article-CEOR" TargetMode="External"/><Relationship Id="rId10" Type="http://schemas.openxmlformats.org/officeDocument/2006/relationships/image" Target="../media/image16.jpg"/><Relationship Id="rId19" Type="http://schemas.openxmlformats.org/officeDocument/2006/relationships/hyperlink" Target="https://commons.wikimedia.org/wiki/File:Business_presentation_byVectorOpenStock.jpg" TargetMode="External"/><Relationship Id="rId4" Type="http://schemas.openxmlformats.org/officeDocument/2006/relationships/hyperlink" Target="http://access-excel.tips/excel-vba-copy-worksheet/" TargetMode="External"/><Relationship Id="rId9" Type="http://schemas.openxmlformats.org/officeDocument/2006/relationships/hyperlink" Target="http://blog.ouseful.info/2015/02/09/getting-text-of-anything-docs-pdfs-images-using-apache-tika/" TargetMode="External"/><Relationship Id="rId14" Type="http://schemas.openxmlformats.org/officeDocument/2006/relationships/image" Target="../media/image18.jp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hyperlink" Target="https://norcalbiostat.github.io/AppliedStatistics_notes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hyperlink" Target="http://www.flickr.com/photos/lwr/85989867/" TargetMode="External"/><Relationship Id="rId1" Type="http://schemas.openxmlformats.org/officeDocument/2006/relationships/image" Target="../media/image21.jpg"/><Relationship Id="rId6" Type="http://schemas.openxmlformats.org/officeDocument/2006/relationships/hyperlink" Target="https://www.rstudio.com/about/logos/" TargetMode="External"/><Relationship Id="rId11" Type="http://schemas.openxmlformats.org/officeDocument/2006/relationships/hyperlink" Target="http://www.rstudio.com/about/logos/" TargetMode="External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hyperlink" Target="https://www.rstudio.com/" TargetMode="External"/><Relationship Id="rId9" Type="http://schemas.openxmlformats.org/officeDocument/2006/relationships/image" Target="../media/image25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hyperlink" Target="https://norcalbiostat.github.io/AppliedStatistics_notes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hyperlink" Target="http://www.flickr.com/photos/lwr/85989867/" TargetMode="External"/><Relationship Id="rId1" Type="http://schemas.openxmlformats.org/officeDocument/2006/relationships/image" Target="../media/image21.jpg"/><Relationship Id="rId6" Type="http://schemas.openxmlformats.org/officeDocument/2006/relationships/hyperlink" Target="https://www.rstudio.com/about/logos/" TargetMode="External"/><Relationship Id="rId11" Type="http://schemas.openxmlformats.org/officeDocument/2006/relationships/hyperlink" Target="http://www.rstudio.com/about/logos/" TargetMode="External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hyperlink" Target="https://www.rstudio.com/" TargetMode="External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hyperlink" Target="http://blog.ouseful.info/2015/02/09/getting-text-of-anything-docs-pdfs-images-using-apache-tika/" TargetMode="External"/><Relationship Id="rId18" Type="http://schemas.openxmlformats.org/officeDocument/2006/relationships/image" Target="../media/image19.png"/><Relationship Id="rId3" Type="http://schemas.openxmlformats.org/officeDocument/2006/relationships/hyperlink" Target="https://commons.wikimedia.org/wiki/File:Stata_logo(2).gif" TargetMode="External"/><Relationship Id="rId7" Type="http://schemas.openxmlformats.org/officeDocument/2006/relationships/hyperlink" Target="http://access-excel.tips/excel-vba-copy-worksheet/" TargetMode="External"/><Relationship Id="rId12" Type="http://schemas.openxmlformats.org/officeDocument/2006/relationships/image" Target="../media/image15.png"/><Relationship Id="rId17" Type="http://schemas.openxmlformats.org/officeDocument/2006/relationships/hyperlink" Target="https://commons.wikimedia.org/wiki/File:Business_presentation_byVectorOpenStock.jpg" TargetMode="External"/><Relationship Id="rId2" Type="http://schemas.openxmlformats.org/officeDocument/2006/relationships/image" Target="../media/image11.gif"/><Relationship Id="rId16" Type="http://schemas.openxmlformats.org/officeDocument/2006/relationships/image" Target="../media/image20.jpg"/><Relationship Id="rId1" Type="http://schemas.openxmlformats.org/officeDocument/2006/relationships/image" Target="../media/image14.png"/><Relationship Id="rId6" Type="http://schemas.openxmlformats.org/officeDocument/2006/relationships/image" Target="../media/image12.jpg"/><Relationship Id="rId11" Type="http://schemas.openxmlformats.org/officeDocument/2006/relationships/hyperlink" Target="http://commons.wikimedia.org/wiki/File:Microsoft_Excel_2013_logo.svg" TargetMode="External"/><Relationship Id="rId5" Type="http://schemas.openxmlformats.org/officeDocument/2006/relationships/hyperlink" Target="http://stackoverflow.com/questions/7285857/excel-vba-query-on-a-spreadsheet" TargetMode="External"/><Relationship Id="rId15" Type="http://schemas.openxmlformats.org/officeDocument/2006/relationships/hyperlink" Target="http://sociologiadivertida.blogspot.com/2012/04/las-leyes-del-word.html" TargetMode="External"/><Relationship Id="rId10" Type="http://schemas.openxmlformats.org/officeDocument/2006/relationships/image" Target="../media/image17.png"/><Relationship Id="rId19" Type="http://schemas.openxmlformats.org/officeDocument/2006/relationships/hyperlink" Target="http://blog.ncce.org/2014/04/18/my-favorite-presenter-tip-use-powerpoint-in-window-mode-to-make-it-a-more-useful-presentation-tool/" TargetMode="External"/><Relationship Id="rId4" Type="http://schemas.openxmlformats.org/officeDocument/2006/relationships/image" Target="../media/image16.jpg"/><Relationship Id="rId9" Type="http://schemas.openxmlformats.org/officeDocument/2006/relationships/hyperlink" Target="https://www.dovepress.com/cost-effectiveness-analysis-of-abobotulinumtoxina-for-the-treatment-of-peer-reviewed-fulltext-article-CEOR" TargetMode="External"/><Relationship Id="rId14" Type="http://schemas.openxmlformats.org/officeDocument/2006/relationships/image" Target="../media/image13.jp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hyperlink" Target="https://www.rstudio.com/" TargetMode="External"/><Relationship Id="rId1" Type="http://schemas.openxmlformats.org/officeDocument/2006/relationships/image" Target="../media/image22.png"/><Relationship Id="rId6" Type="http://schemas.openxmlformats.org/officeDocument/2006/relationships/hyperlink" Target="https://www.rstudio.com/about/logos/" TargetMode="External"/><Relationship Id="rId11" Type="http://schemas.openxmlformats.org/officeDocument/2006/relationships/hyperlink" Target="http://www.rstudio.com/about/logos/" TargetMode="External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hyperlink" Target="http://www.flickr.com/photos/lwr/85989867/" TargetMode="External"/><Relationship Id="rId9" Type="http://schemas.openxmlformats.org/officeDocument/2006/relationships/hyperlink" Target="https://norcalbiostat.github.io/AppliedStatistics_notes/" TargetMode="External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hyperlink" Target="https://www.rstudio.com/" TargetMode="External"/><Relationship Id="rId1" Type="http://schemas.openxmlformats.org/officeDocument/2006/relationships/image" Target="../media/image22.png"/><Relationship Id="rId6" Type="http://schemas.openxmlformats.org/officeDocument/2006/relationships/hyperlink" Target="https://www.rstudio.com/about/logos/" TargetMode="External"/><Relationship Id="rId11" Type="http://schemas.openxmlformats.org/officeDocument/2006/relationships/hyperlink" Target="http://www.rstudio.com/about/logos/" TargetMode="External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hyperlink" Target="http://www.flickr.com/photos/lwr/85989867/" TargetMode="External"/><Relationship Id="rId9" Type="http://schemas.openxmlformats.org/officeDocument/2006/relationships/hyperlink" Target="https://norcalbiostat.github.io/AppliedStatistics_note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6C49DD-6474-415A-8C6E-FFEF7B5CF2C5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6A0250D-5000-4FFA-94BD-A7F52AF64940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>
              <a:solidFill>
                <a:schemeClr val="tx1"/>
              </a:solidFill>
            </a:rPr>
            <a:t>Input</a:t>
          </a:r>
          <a:endParaRPr lang="en-GB" dirty="0">
            <a:solidFill>
              <a:schemeClr val="tx1"/>
            </a:solidFill>
          </a:endParaRPr>
        </a:p>
      </dgm:t>
    </dgm:pt>
    <dgm:pt modelId="{0BB57E33-7FE8-4ADB-9BF6-F22B0D05E2C4}" type="parTrans" cxnId="{FDCB6677-9F60-4367-AE87-E3F98D180E1D}">
      <dgm:prSet/>
      <dgm:spPr/>
      <dgm:t>
        <a:bodyPr/>
        <a:lstStyle/>
        <a:p>
          <a:endParaRPr lang="en-GB"/>
        </a:p>
      </dgm:t>
    </dgm:pt>
    <dgm:pt modelId="{BF44822C-D0F0-40BC-B752-80C8E699ABE9}" type="sibTrans" cxnId="{FDCB6677-9F60-4367-AE87-E3F98D180E1D}">
      <dgm:prSet/>
      <dgm:spPr/>
      <dgm:t>
        <a:bodyPr/>
        <a:lstStyle/>
        <a:p>
          <a:endParaRPr lang="en-GB"/>
        </a:p>
      </dgm:t>
    </dgm:pt>
    <dgm:pt modelId="{4D6F3FAC-2CF0-44F6-8C4F-2BBF2A399D5B}">
      <dgm:prSet phldrT="[Text]"/>
      <dgm:spPr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l"/>
          <a:r>
            <a:rPr lang="en-US">
              <a:solidFill>
                <a:schemeClr val="tx1"/>
              </a:solidFill>
            </a:rPr>
            <a:t>Model</a:t>
          </a:r>
          <a:endParaRPr lang="en-GB" dirty="0">
            <a:solidFill>
              <a:schemeClr val="tx1"/>
            </a:solidFill>
          </a:endParaRPr>
        </a:p>
      </dgm:t>
    </dgm:pt>
    <dgm:pt modelId="{5DE45FF3-D9F2-4E4B-8575-F681BFB2C567}" type="parTrans" cxnId="{7E3CC4EE-4FB5-4C2F-BFE0-D6A2DEC54183}">
      <dgm:prSet/>
      <dgm:spPr/>
      <dgm:t>
        <a:bodyPr/>
        <a:lstStyle/>
        <a:p>
          <a:endParaRPr lang="en-GB"/>
        </a:p>
      </dgm:t>
    </dgm:pt>
    <dgm:pt modelId="{2E9DB84E-AEC6-4CAA-AD00-DCD22DB74ECF}" type="sibTrans" cxnId="{7E3CC4EE-4FB5-4C2F-BFE0-D6A2DEC54183}">
      <dgm:prSet/>
      <dgm:spPr/>
      <dgm:t>
        <a:bodyPr/>
        <a:lstStyle/>
        <a:p>
          <a:endParaRPr lang="en-GB"/>
        </a:p>
      </dgm:t>
    </dgm:pt>
    <dgm:pt modelId="{8F9446E8-5459-42C7-937C-1FC68B799C1F}">
      <dgm:prSet phldrT="[Text]"/>
      <dgm:spPr>
        <a:blipFill dpi="0" rotWithShape="0">
          <a:blip xmlns:r="http://schemas.openxmlformats.org/officeDocument/2006/relationships" r:embed="rId5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>
              <a:solidFill>
                <a:schemeClr val="tx1"/>
              </a:solidFill>
            </a:rPr>
            <a:t>Output</a:t>
          </a:r>
          <a:endParaRPr lang="en-GB" dirty="0">
            <a:solidFill>
              <a:schemeClr val="tx1"/>
            </a:solidFill>
          </a:endParaRPr>
        </a:p>
      </dgm:t>
    </dgm:pt>
    <dgm:pt modelId="{D77CC9D7-43D7-480D-8CFA-757F659CA5DA}" type="parTrans" cxnId="{72F274C9-30AE-4D5D-88E1-719056D114C3}">
      <dgm:prSet/>
      <dgm:spPr/>
      <dgm:t>
        <a:bodyPr/>
        <a:lstStyle/>
        <a:p>
          <a:endParaRPr lang="en-GB"/>
        </a:p>
      </dgm:t>
    </dgm:pt>
    <dgm:pt modelId="{1386BC23-7622-4B7D-88BD-0FFA7C61421F}" type="sibTrans" cxnId="{72F274C9-30AE-4D5D-88E1-719056D114C3}">
      <dgm:prSet/>
      <dgm:spPr/>
      <dgm:t>
        <a:bodyPr/>
        <a:lstStyle/>
        <a:p>
          <a:endParaRPr lang="en-GB"/>
        </a:p>
      </dgm:t>
    </dgm:pt>
    <dgm:pt modelId="{D719E3C8-18E4-4E77-B934-2202C98D8309}">
      <dgm:prSet phldrT="[Text]" custT="1"/>
      <dgm:spPr>
        <a:blipFill dpi="0" rotWithShape="0">
          <a:blip xmlns:r="http://schemas.openxmlformats.org/officeDocument/2006/relationships" r:embed="rId7">
            <a:alphaModFix amt="50000"/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E1538A42-EEFB-4C09-805C-3694589BAF8C}" type="parTrans" cxnId="{A9545E87-BC36-4FFA-9539-EA205B3D2107}">
      <dgm:prSet/>
      <dgm:spPr/>
      <dgm:t>
        <a:bodyPr/>
        <a:lstStyle/>
        <a:p>
          <a:endParaRPr lang="en-GB"/>
        </a:p>
      </dgm:t>
    </dgm:pt>
    <dgm:pt modelId="{B0F9B926-7606-4AD6-ABE7-778752A10EA8}" type="sibTrans" cxnId="{A9545E87-BC36-4FFA-9539-EA205B3D2107}">
      <dgm:prSet/>
      <dgm:spPr/>
      <dgm:t>
        <a:bodyPr/>
        <a:lstStyle/>
        <a:p>
          <a:endParaRPr lang="en-GB"/>
        </a:p>
      </dgm:t>
    </dgm:pt>
    <dgm:pt modelId="{37A4D54C-AC14-46A7-A782-E26AB388D203}">
      <dgm:prSet phldrT="[Text]" custT="1"/>
      <dgm:spPr>
        <a:blipFill dpi="0" rotWithShape="0">
          <a:blip xmlns:r="http://schemas.openxmlformats.org/officeDocument/2006/relationships" r:embed="rId8">
            <a:alphaModFix amt="50000"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EABAD6B9-D817-41C3-8435-B37432EBF97C}" type="parTrans" cxnId="{F9BCCB5B-9EEE-4CA0-9C8F-AF4F1575547B}">
      <dgm:prSet/>
      <dgm:spPr/>
      <dgm:t>
        <a:bodyPr/>
        <a:lstStyle/>
        <a:p>
          <a:endParaRPr lang="en-GB"/>
        </a:p>
      </dgm:t>
    </dgm:pt>
    <dgm:pt modelId="{4ACD85A2-A4DA-40D7-B2A9-73DA35AEB801}" type="sibTrans" cxnId="{F9BCCB5B-9EEE-4CA0-9C8F-AF4F1575547B}">
      <dgm:prSet/>
      <dgm:spPr/>
      <dgm:t>
        <a:bodyPr/>
        <a:lstStyle/>
        <a:p>
          <a:endParaRPr lang="en-GB"/>
        </a:p>
      </dgm:t>
    </dgm:pt>
    <dgm:pt modelId="{60C003EB-CB15-4A07-8DB3-5350AC288053}">
      <dgm:prSet phldrT="[Text]" custT="1"/>
      <dgm:spPr>
        <a:blipFill dpi="0"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F7630C97-0AF0-486C-88D9-56CCF2E817F8}" type="parTrans" cxnId="{118F308F-52FD-4583-B15A-C614808859AD}">
      <dgm:prSet/>
      <dgm:spPr/>
      <dgm:t>
        <a:bodyPr/>
        <a:lstStyle/>
        <a:p>
          <a:endParaRPr lang="en-GB"/>
        </a:p>
      </dgm:t>
    </dgm:pt>
    <dgm:pt modelId="{0F5750FA-B396-45EC-BAE1-24AD25CBCD5B}" type="sibTrans" cxnId="{118F308F-52FD-4583-B15A-C614808859AD}">
      <dgm:prSet/>
      <dgm:spPr/>
      <dgm:t>
        <a:bodyPr/>
        <a:lstStyle/>
        <a:p>
          <a:endParaRPr lang="en-GB"/>
        </a:p>
      </dgm:t>
    </dgm:pt>
    <dgm:pt modelId="{A3F476E2-B3A9-424A-8D9C-5A445FA8F777}">
      <dgm:prSet phldrT="[Text]"/>
      <dgm:spPr>
        <a:blipFill dpi="0" rotWithShape="0">
          <a:blip xmlns:r="http://schemas.openxmlformats.org/officeDocument/2006/relationships" r:embed="rId12">
            <a:alphaModFix amt="5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>
              <a:solidFill>
                <a:schemeClr val="tx1"/>
              </a:solidFill>
            </a:rPr>
            <a:t>Plots</a:t>
          </a:r>
          <a:endParaRPr lang="en-GB" dirty="0">
            <a:solidFill>
              <a:schemeClr val="tx1"/>
            </a:solidFill>
          </a:endParaRPr>
        </a:p>
      </dgm:t>
    </dgm:pt>
    <dgm:pt modelId="{24A23647-F2D4-4BA5-8CC1-A9ACE43D1C76}" type="parTrans" cxnId="{3023E8B0-135D-4054-8E2B-7E15F14EFE88}">
      <dgm:prSet/>
      <dgm:spPr/>
      <dgm:t>
        <a:bodyPr/>
        <a:lstStyle/>
        <a:p>
          <a:endParaRPr lang="en-GB"/>
        </a:p>
      </dgm:t>
    </dgm:pt>
    <dgm:pt modelId="{CED69C88-CDA4-4BA0-BF32-2E27C86145D6}" type="sibTrans" cxnId="{3023E8B0-135D-4054-8E2B-7E15F14EFE88}">
      <dgm:prSet/>
      <dgm:spPr/>
      <dgm:t>
        <a:bodyPr/>
        <a:lstStyle/>
        <a:p>
          <a:endParaRPr lang="en-GB"/>
        </a:p>
      </dgm:t>
    </dgm:pt>
    <dgm:pt modelId="{96A50401-9E82-4358-8202-C1FBA14A4D30}">
      <dgm:prSet/>
      <dgm:spPr>
        <a:blipFill rotWithShape="0">
          <a:blip xmlns:r="http://schemas.openxmlformats.org/officeDocument/2006/relationships" r:embed="rId14">
            <a:alphaModFix amt="50000"/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 l="-27000" r="-27000"/>
          </a:stretch>
        </a:blipFill>
      </dgm:spPr>
      <dgm:t>
        <a:bodyPr/>
        <a:lstStyle/>
        <a:p>
          <a:pPr>
            <a:buNone/>
          </a:pPr>
          <a:endParaRPr lang="en-GB"/>
        </a:p>
      </dgm:t>
    </dgm:pt>
    <dgm:pt modelId="{8C41D5DB-B362-4E65-B29F-B30A64C880C2}" type="sibTrans" cxnId="{7C7CE358-8478-4547-907C-6A4EF498140A}">
      <dgm:prSet/>
      <dgm:spPr/>
      <dgm:t>
        <a:bodyPr/>
        <a:lstStyle/>
        <a:p>
          <a:endParaRPr lang="en-GB"/>
        </a:p>
      </dgm:t>
    </dgm:pt>
    <dgm:pt modelId="{BC45D147-A09B-4A71-8394-C3B9C3AD8994}" type="parTrans" cxnId="{7C7CE358-8478-4547-907C-6A4EF498140A}">
      <dgm:prSet/>
      <dgm:spPr/>
      <dgm:t>
        <a:bodyPr/>
        <a:lstStyle/>
        <a:p>
          <a:endParaRPr lang="en-GB"/>
        </a:p>
      </dgm:t>
    </dgm:pt>
    <dgm:pt modelId="{E65CAD5F-374D-4AFC-B88A-7EA493798D22}">
      <dgm:prSet phldrT="[Text]"/>
      <dgm:spPr/>
      <dgm:t>
        <a:bodyPr/>
        <a:lstStyle/>
        <a:p>
          <a:pPr>
            <a:buNone/>
          </a:pPr>
          <a:endParaRPr lang="en-GB" dirty="0"/>
        </a:p>
      </dgm:t>
    </dgm:pt>
    <dgm:pt modelId="{A2B36E32-C630-497D-B2C1-9E06F098DF73}" type="sibTrans" cxnId="{7A6CA50B-2B4B-478D-B26F-575E9705D77C}">
      <dgm:prSet/>
      <dgm:spPr/>
      <dgm:t>
        <a:bodyPr/>
        <a:lstStyle/>
        <a:p>
          <a:endParaRPr lang="en-GB"/>
        </a:p>
      </dgm:t>
    </dgm:pt>
    <dgm:pt modelId="{092A2ACA-1E2C-45F2-ADC1-CC5414E3C904}" type="parTrans" cxnId="{7A6CA50B-2B4B-478D-B26F-575E9705D77C}">
      <dgm:prSet/>
      <dgm:spPr/>
      <dgm:t>
        <a:bodyPr/>
        <a:lstStyle/>
        <a:p>
          <a:endParaRPr lang="en-GB"/>
        </a:p>
      </dgm:t>
    </dgm:pt>
    <dgm:pt modelId="{688EDF05-4AD7-40FB-BE42-4F4A1B3650DF}">
      <dgm:prSet/>
      <dgm:spPr/>
      <dgm:t>
        <a:bodyPr/>
        <a:lstStyle/>
        <a:p>
          <a:pPr>
            <a:lnSpc>
              <a:spcPct val="100000"/>
            </a:lnSpc>
          </a:pPr>
          <a:endParaRPr lang="en-GB"/>
        </a:p>
      </dgm:t>
    </dgm:pt>
    <dgm:pt modelId="{C5891D3E-3B69-4286-807B-C2B468D40C34}" type="sibTrans" cxnId="{035E13CA-7F1E-4C33-8701-DC81B4551D0D}">
      <dgm:prSet/>
      <dgm:spPr/>
      <dgm:t>
        <a:bodyPr/>
        <a:lstStyle/>
        <a:p>
          <a:endParaRPr lang="en-GB"/>
        </a:p>
      </dgm:t>
    </dgm:pt>
    <dgm:pt modelId="{3EBB952A-98F9-4EB2-9319-3252A972F184}" type="parTrans" cxnId="{035E13CA-7F1E-4C33-8701-DC81B4551D0D}">
      <dgm:prSet/>
      <dgm:spPr/>
      <dgm:t>
        <a:bodyPr/>
        <a:lstStyle/>
        <a:p>
          <a:endParaRPr lang="en-GB"/>
        </a:p>
      </dgm:t>
    </dgm:pt>
    <dgm:pt modelId="{58EBB7E5-B5A3-460B-8152-502BD4ABEFF5}">
      <dgm:prSet phldrT="[Text]"/>
      <dgm:spPr/>
      <dgm:t>
        <a:bodyPr/>
        <a:lstStyle/>
        <a:p>
          <a:pPr>
            <a:buNone/>
          </a:pPr>
          <a:endParaRPr lang="en-GB" dirty="0"/>
        </a:p>
      </dgm:t>
    </dgm:pt>
    <dgm:pt modelId="{08BDDC21-3C97-4DDA-A5D9-D9CA84096F90}" type="parTrans" cxnId="{DE3027F9-EA0D-4395-97CC-53CAABD6286E}">
      <dgm:prSet/>
      <dgm:spPr/>
      <dgm:t>
        <a:bodyPr/>
        <a:lstStyle/>
        <a:p>
          <a:endParaRPr lang="en-GB"/>
        </a:p>
      </dgm:t>
    </dgm:pt>
    <dgm:pt modelId="{D7C303F6-6A66-42C1-95C2-1747975CFFA3}" type="sibTrans" cxnId="{DE3027F9-EA0D-4395-97CC-53CAABD6286E}">
      <dgm:prSet/>
      <dgm:spPr/>
      <dgm:t>
        <a:bodyPr/>
        <a:lstStyle/>
        <a:p>
          <a:endParaRPr lang="en-GB"/>
        </a:p>
      </dgm:t>
    </dgm:pt>
    <dgm:pt modelId="{680DAECD-692A-4C3F-AF55-A1B62113AB30}">
      <dgm:prSet phldrT="[Text]"/>
      <dgm:spPr>
        <a:blipFill rotWithShape="0">
          <a:blip xmlns:r="http://schemas.openxmlformats.org/officeDocument/2006/relationships" r:embed="rId16">
            <a:alphaModFix amt="50000"/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>
              <a:solidFill>
                <a:schemeClr val="tx1"/>
              </a:solidFill>
            </a:rPr>
            <a:t>Present</a:t>
          </a:r>
          <a:endParaRPr lang="en-GB" dirty="0">
            <a:solidFill>
              <a:schemeClr val="tx1"/>
            </a:solidFill>
          </a:endParaRPr>
        </a:p>
      </dgm:t>
    </dgm:pt>
    <dgm:pt modelId="{41EBF9DA-4064-4F42-816C-85198D2DC40F}" type="parTrans" cxnId="{86BE729B-67FD-4057-97C2-B6CA6DBBA673}">
      <dgm:prSet/>
      <dgm:spPr/>
      <dgm:t>
        <a:bodyPr/>
        <a:lstStyle/>
        <a:p>
          <a:endParaRPr lang="en-GB"/>
        </a:p>
      </dgm:t>
    </dgm:pt>
    <dgm:pt modelId="{48AE4781-68A0-48A5-8A99-611C5BC74106}" type="sibTrans" cxnId="{86BE729B-67FD-4057-97C2-B6CA6DBBA673}">
      <dgm:prSet/>
      <dgm:spPr/>
      <dgm:t>
        <a:bodyPr/>
        <a:lstStyle/>
        <a:p>
          <a:endParaRPr lang="en-GB"/>
        </a:p>
      </dgm:t>
    </dgm:pt>
    <dgm:pt modelId="{2AA577BF-547A-46DC-BA74-4022F35730E7}" type="pres">
      <dgm:prSet presAssocID="{CC6C49DD-6474-415A-8C6E-FFEF7B5CF2C5}" presName="Name0" presStyleCnt="0">
        <dgm:presLayoutVars>
          <dgm:dir/>
          <dgm:animLvl val="lvl"/>
          <dgm:resizeHandles val="exact"/>
        </dgm:presLayoutVars>
      </dgm:prSet>
      <dgm:spPr/>
    </dgm:pt>
    <dgm:pt modelId="{8FCD27F9-99B0-4DEA-A368-874147CC3BB7}" type="pres">
      <dgm:prSet presAssocID="{CC6C49DD-6474-415A-8C6E-FFEF7B5CF2C5}" presName="tSp" presStyleCnt="0"/>
      <dgm:spPr/>
    </dgm:pt>
    <dgm:pt modelId="{9282C10C-A547-489D-9F1C-3AC3A44B655C}" type="pres">
      <dgm:prSet presAssocID="{CC6C49DD-6474-415A-8C6E-FFEF7B5CF2C5}" presName="bSp" presStyleCnt="0"/>
      <dgm:spPr/>
    </dgm:pt>
    <dgm:pt modelId="{F189FED8-CE3C-45DD-96DC-4B5F98C1C178}" type="pres">
      <dgm:prSet presAssocID="{CC6C49DD-6474-415A-8C6E-FFEF7B5CF2C5}" presName="process" presStyleCnt="0"/>
      <dgm:spPr/>
    </dgm:pt>
    <dgm:pt modelId="{0D697D09-DCB1-4DFD-97B5-D1792B921204}" type="pres">
      <dgm:prSet presAssocID="{56A0250D-5000-4FFA-94BD-A7F52AF64940}" presName="composite1" presStyleCnt="0"/>
      <dgm:spPr/>
    </dgm:pt>
    <dgm:pt modelId="{F59E2DDD-D93E-4203-8894-CCE900A2E708}" type="pres">
      <dgm:prSet presAssocID="{56A0250D-5000-4FFA-94BD-A7F52AF64940}" presName="dummyNode1" presStyleLbl="node1" presStyleIdx="0" presStyleCnt="5"/>
      <dgm:spPr/>
    </dgm:pt>
    <dgm:pt modelId="{3A18AF84-8529-4F79-B88F-DE1DDB10871E}" type="pres">
      <dgm:prSet presAssocID="{56A0250D-5000-4FFA-94BD-A7F52AF64940}" presName="childNode1" presStyleLbl="bgAcc1" presStyleIdx="0" presStyleCnt="5" custScaleX="85464" custScaleY="103091" custLinFactNeighborX="3287" custLinFactNeighborY="-33695">
        <dgm:presLayoutVars>
          <dgm:bulletEnabled val="1"/>
        </dgm:presLayoutVars>
      </dgm:prSet>
      <dgm:spPr/>
    </dgm:pt>
    <dgm:pt modelId="{C2E972FC-37A6-44B9-B978-8B2A15FEE4FB}" type="pres">
      <dgm:prSet presAssocID="{56A0250D-5000-4FFA-94BD-A7F52AF64940}" presName="childNode1tx" presStyleLbl="bgAcc1" presStyleIdx="0" presStyleCnt="5">
        <dgm:presLayoutVars>
          <dgm:bulletEnabled val="1"/>
        </dgm:presLayoutVars>
      </dgm:prSet>
      <dgm:spPr/>
    </dgm:pt>
    <dgm:pt modelId="{8AAB7C5B-7A65-4704-BB5F-D1D9B078E007}" type="pres">
      <dgm:prSet presAssocID="{56A0250D-5000-4FFA-94BD-A7F52AF64940}" presName="parentNode1" presStyleLbl="node1" presStyleIdx="0" presStyleCnt="5" custScaleX="95657" custScaleY="243023">
        <dgm:presLayoutVars>
          <dgm:chMax val="1"/>
          <dgm:bulletEnabled val="1"/>
        </dgm:presLayoutVars>
      </dgm:prSet>
      <dgm:spPr/>
    </dgm:pt>
    <dgm:pt modelId="{7D7CF32E-E34F-4151-B3B4-7CC7E19B2456}" type="pres">
      <dgm:prSet presAssocID="{56A0250D-5000-4FFA-94BD-A7F52AF64940}" presName="connSite1" presStyleCnt="0"/>
      <dgm:spPr/>
    </dgm:pt>
    <dgm:pt modelId="{AF92CD9A-9627-4A96-B93D-DCDF8D2C31A2}" type="pres">
      <dgm:prSet presAssocID="{BF44822C-D0F0-40BC-B752-80C8E699ABE9}" presName="Name9" presStyleLbl="sibTrans2D1" presStyleIdx="0" presStyleCnt="4"/>
      <dgm:spPr/>
    </dgm:pt>
    <dgm:pt modelId="{562155E7-2197-4809-AB67-3BB547F8C450}" type="pres">
      <dgm:prSet presAssocID="{4D6F3FAC-2CF0-44F6-8C4F-2BBF2A399D5B}" presName="composite2" presStyleCnt="0"/>
      <dgm:spPr/>
    </dgm:pt>
    <dgm:pt modelId="{AE33FF7B-31F1-4D4B-9D68-D45A4D609DA0}" type="pres">
      <dgm:prSet presAssocID="{4D6F3FAC-2CF0-44F6-8C4F-2BBF2A399D5B}" presName="dummyNode2" presStyleLbl="node1" presStyleIdx="0" presStyleCnt="5"/>
      <dgm:spPr/>
    </dgm:pt>
    <dgm:pt modelId="{F81A6681-CC5C-49C6-B9C6-55C56B40FF92}" type="pres">
      <dgm:prSet presAssocID="{4D6F3FAC-2CF0-44F6-8C4F-2BBF2A399D5B}" presName="childNode2" presStyleLbl="bgAcc1" presStyleIdx="1" presStyleCnt="5" custScaleX="86573" custScaleY="102699" custLinFactNeighborX="7016" custLinFactNeighborY="29953">
        <dgm:presLayoutVars>
          <dgm:bulletEnabled val="1"/>
        </dgm:presLayoutVars>
      </dgm:prSet>
      <dgm:spPr/>
    </dgm:pt>
    <dgm:pt modelId="{B20ABBD9-DC77-4EC7-BAE3-91EA38450D5E}" type="pres">
      <dgm:prSet presAssocID="{4D6F3FAC-2CF0-44F6-8C4F-2BBF2A399D5B}" presName="childNode2tx" presStyleLbl="bgAcc1" presStyleIdx="1" presStyleCnt="5">
        <dgm:presLayoutVars>
          <dgm:bulletEnabled val="1"/>
        </dgm:presLayoutVars>
      </dgm:prSet>
      <dgm:spPr/>
    </dgm:pt>
    <dgm:pt modelId="{0C53D3B5-8F9A-443A-ADA2-F0C5B06586A1}" type="pres">
      <dgm:prSet presAssocID="{4D6F3FAC-2CF0-44F6-8C4F-2BBF2A399D5B}" presName="parentNode2" presStyleLbl="node1" presStyleIdx="1" presStyleCnt="5" custScaleX="95293" custScaleY="240546" custLinFactNeighborY="-21738">
        <dgm:presLayoutVars>
          <dgm:chMax val="0"/>
          <dgm:bulletEnabled val="1"/>
        </dgm:presLayoutVars>
      </dgm:prSet>
      <dgm:spPr/>
    </dgm:pt>
    <dgm:pt modelId="{E8951EE9-2052-42B6-B9B0-13E57387AB1B}" type="pres">
      <dgm:prSet presAssocID="{4D6F3FAC-2CF0-44F6-8C4F-2BBF2A399D5B}" presName="connSite2" presStyleCnt="0"/>
      <dgm:spPr/>
    </dgm:pt>
    <dgm:pt modelId="{2C0643C2-FCDD-434F-8BF8-3F0D794033C0}" type="pres">
      <dgm:prSet presAssocID="{2E9DB84E-AEC6-4CAA-AD00-DCD22DB74ECF}" presName="Name18" presStyleLbl="sibTrans2D1" presStyleIdx="1" presStyleCnt="4"/>
      <dgm:spPr/>
    </dgm:pt>
    <dgm:pt modelId="{46F9487C-B651-4C48-A562-11E346501F8D}" type="pres">
      <dgm:prSet presAssocID="{A3F476E2-B3A9-424A-8D9C-5A445FA8F777}" presName="composite1" presStyleCnt="0"/>
      <dgm:spPr/>
    </dgm:pt>
    <dgm:pt modelId="{E9AF6317-EDDA-4F28-90E0-E31BD749EF87}" type="pres">
      <dgm:prSet presAssocID="{A3F476E2-B3A9-424A-8D9C-5A445FA8F777}" presName="dummyNode1" presStyleLbl="node1" presStyleIdx="1" presStyleCnt="5"/>
      <dgm:spPr/>
    </dgm:pt>
    <dgm:pt modelId="{5C17EC4B-C650-43D2-B24E-EE521AF1E903}" type="pres">
      <dgm:prSet presAssocID="{A3F476E2-B3A9-424A-8D9C-5A445FA8F777}" presName="childNode1" presStyleLbl="bgAcc1" presStyleIdx="2" presStyleCnt="5" custScaleX="85029" custScaleY="102699" custLinFactNeighborX="5556" custLinFactNeighborY="-35935">
        <dgm:presLayoutVars>
          <dgm:bulletEnabled val="1"/>
        </dgm:presLayoutVars>
      </dgm:prSet>
      <dgm:spPr/>
    </dgm:pt>
    <dgm:pt modelId="{8605378D-DEC0-4E1D-98A3-5D75A6398397}" type="pres">
      <dgm:prSet presAssocID="{A3F476E2-B3A9-424A-8D9C-5A445FA8F777}" presName="childNode1tx" presStyleLbl="bgAcc1" presStyleIdx="2" presStyleCnt="5">
        <dgm:presLayoutVars>
          <dgm:bulletEnabled val="1"/>
        </dgm:presLayoutVars>
      </dgm:prSet>
      <dgm:spPr/>
    </dgm:pt>
    <dgm:pt modelId="{0964DBD7-5AC3-479F-80D2-88C58512CBEE}" type="pres">
      <dgm:prSet presAssocID="{A3F476E2-B3A9-424A-8D9C-5A445FA8F777}" presName="parentNode1" presStyleLbl="node1" presStyleIdx="2" presStyleCnt="5" custScaleY="251137">
        <dgm:presLayoutVars>
          <dgm:chMax val="1"/>
          <dgm:bulletEnabled val="1"/>
        </dgm:presLayoutVars>
      </dgm:prSet>
      <dgm:spPr/>
    </dgm:pt>
    <dgm:pt modelId="{6C58966A-D6BE-41EA-92D6-6F4C2DF97E8B}" type="pres">
      <dgm:prSet presAssocID="{A3F476E2-B3A9-424A-8D9C-5A445FA8F777}" presName="connSite1" presStyleCnt="0"/>
      <dgm:spPr/>
    </dgm:pt>
    <dgm:pt modelId="{25ADEE44-C92C-4497-AC05-9FBB423F0755}" type="pres">
      <dgm:prSet presAssocID="{CED69C88-CDA4-4BA0-BF32-2E27C86145D6}" presName="Name9" presStyleLbl="sibTrans2D1" presStyleIdx="2" presStyleCnt="4"/>
      <dgm:spPr/>
    </dgm:pt>
    <dgm:pt modelId="{C5EFEC65-2D53-48BE-B789-DCF17DC80550}" type="pres">
      <dgm:prSet presAssocID="{8F9446E8-5459-42C7-937C-1FC68B799C1F}" presName="composite2" presStyleCnt="0"/>
      <dgm:spPr/>
    </dgm:pt>
    <dgm:pt modelId="{B9741771-65EC-4C61-A774-93F446148B9C}" type="pres">
      <dgm:prSet presAssocID="{8F9446E8-5459-42C7-937C-1FC68B799C1F}" presName="dummyNode2" presStyleLbl="node1" presStyleIdx="2" presStyleCnt="5"/>
      <dgm:spPr/>
    </dgm:pt>
    <dgm:pt modelId="{76352250-9445-43AD-8DFD-3176C4EDC645}" type="pres">
      <dgm:prSet presAssocID="{8F9446E8-5459-42C7-937C-1FC68B799C1F}" presName="childNode2" presStyleLbl="bgAcc1" presStyleIdx="3" presStyleCnt="5" custScaleX="86573" custScaleY="102699">
        <dgm:presLayoutVars>
          <dgm:bulletEnabled val="1"/>
        </dgm:presLayoutVars>
      </dgm:prSet>
      <dgm:spPr/>
    </dgm:pt>
    <dgm:pt modelId="{B51C1833-69C5-4781-8863-3E8675BC84E2}" type="pres">
      <dgm:prSet presAssocID="{8F9446E8-5459-42C7-937C-1FC68B799C1F}" presName="childNode2tx" presStyleLbl="bgAcc1" presStyleIdx="3" presStyleCnt="5">
        <dgm:presLayoutVars>
          <dgm:bulletEnabled val="1"/>
        </dgm:presLayoutVars>
      </dgm:prSet>
      <dgm:spPr/>
    </dgm:pt>
    <dgm:pt modelId="{E57EFE00-1CA4-442A-9127-11ED5D7A65F6}" type="pres">
      <dgm:prSet presAssocID="{8F9446E8-5459-42C7-937C-1FC68B799C1F}" presName="parentNode2" presStyleLbl="node1" presStyleIdx="3" presStyleCnt="5" custScaleY="237679" custLinFactNeighborX="1070" custLinFactNeighborY="-78053">
        <dgm:presLayoutVars>
          <dgm:chMax val="0"/>
          <dgm:bulletEnabled val="1"/>
        </dgm:presLayoutVars>
      </dgm:prSet>
      <dgm:spPr/>
    </dgm:pt>
    <dgm:pt modelId="{8CE30937-3109-4BAC-A7C1-C1839B818983}" type="pres">
      <dgm:prSet presAssocID="{8F9446E8-5459-42C7-937C-1FC68B799C1F}" presName="connSite2" presStyleCnt="0"/>
      <dgm:spPr/>
    </dgm:pt>
    <dgm:pt modelId="{BFF697CD-A1C9-4C08-B7B4-563E0ACA2085}" type="pres">
      <dgm:prSet presAssocID="{1386BC23-7622-4B7D-88BD-0FFA7C61421F}" presName="Name18" presStyleLbl="sibTrans2D1" presStyleIdx="3" presStyleCnt="4"/>
      <dgm:spPr/>
    </dgm:pt>
    <dgm:pt modelId="{E5818CA5-4312-4FF5-86A2-701EE19DF78D}" type="pres">
      <dgm:prSet presAssocID="{680DAECD-692A-4C3F-AF55-A1B62113AB30}" presName="composite1" presStyleCnt="0"/>
      <dgm:spPr/>
    </dgm:pt>
    <dgm:pt modelId="{F4B9F697-FE25-47B1-803B-91EB4028B17F}" type="pres">
      <dgm:prSet presAssocID="{680DAECD-692A-4C3F-AF55-A1B62113AB30}" presName="dummyNode1" presStyleLbl="node1" presStyleIdx="3" presStyleCnt="5"/>
      <dgm:spPr/>
    </dgm:pt>
    <dgm:pt modelId="{96FC0E69-8900-4AE7-9003-8AE13FD6B92C}" type="pres">
      <dgm:prSet presAssocID="{680DAECD-692A-4C3F-AF55-A1B62113AB30}" presName="childNode1" presStyleLbl="bgAcc1" presStyleIdx="4" presStyleCnt="5" custScaleX="85029" custScaleY="102699" custLinFactNeighborY="-28367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8">
            <a:alphaModFix amt="50000"/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a:blipFill>
      </dgm:spPr>
    </dgm:pt>
    <dgm:pt modelId="{7C9BD54D-99AC-4ACF-8727-A1342925CE31}" type="pres">
      <dgm:prSet presAssocID="{680DAECD-692A-4C3F-AF55-A1B62113AB30}" presName="childNode1tx" presStyleLbl="bgAcc1" presStyleIdx="4" presStyleCnt="5">
        <dgm:presLayoutVars>
          <dgm:bulletEnabled val="1"/>
        </dgm:presLayoutVars>
      </dgm:prSet>
      <dgm:spPr/>
    </dgm:pt>
    <dgm:pt modelId="{18739DF9-E965-4ADC-A9E9-01E9392CBE3E}" type="pres">
      <dgm:prSet presAssocID="{680DAECD-692A-4C3F-AF55-A1B62113AB30}" presName="parentNode1" presStyleLbl="node1" presStyleIdx="4" presStyleCnt="5" custScaleX="95293" custScaleY="239631">
        <dgm:presLayoutVars>
          <dgm:chMax val="1"/>
          <dgm:bulletEnabled val="1"/>
        </dgm:presLayoutVars>
      </dgm:prSet>
      <dgm:spPr/>
    </dgm:pt>
    <dgm:pt modelId="{F883C1C6-5137-4451-BBC2-53718E56657D}" type="pres">
      <dgm:prSet presAssocID="{680DAECD-692A-4C3F-AF55-A1B62113AB30}" presName="connSite1" presStyleCnt="0"/>
      <dgm:spPr/>
    </dgm:pt>
  </dgm:ptLst>
  <dgm:cxnLst>
    <dgm:cxn modelId="{8B3D9C05-7E1D-47C2-94E0-1155E589811C}" type="presOf" srcId="{8F9446E8-5459-42C7-937C-1FC68B799C1F}" destId="{E57EFE00-1CA4-442A-9127-11ED5D7A65F6}" srcOrd="0" destOrd="0" presId="urn:microsoft.com/office/officeart/2005/8/layout/hProcess4"/>
    <dgm:cxn modelId="{D4692707-85A9-4815-8583-9EDF2B27467B}" type="presOf" srcId="{37A4D54C-AC14-46A7-A782-E26AB388D203}" destId="{76352250-9445-43AD-8DFD-3176C4EDC645}" srcOrd="0" destOrd="0" presId="urn:microsoft.com/office/officeart/2005/8/layout/hProcess4"/>
    <dgm:cxn modelId="{7A6CA50B-2B4B-478D-B26F-575E9705D77C}" srcId="{A3F476E2-B3A9-424A-8D9C-5A445FA8F777}" destId="{E65CAD5F-374D-4AFC-B88A-7EA493798D22}" srcOrd="2" destOrd="0" parTransId="{092A2ACA-1E2C-45F2-ADC1-CC5414E3C904}" sibTransId="{A2B36E32-C630-497D-B2C1-9E06F098DF73}"/>
    <dgm:cxn modelId="{57433B1D-6326-4157-9E6A-876FD97E9944}" type="presOf" srcId="{E65CAD5F-374D-4AFC-B88A-7EA493798D22}" destId="{5C17EC4B-C650-43D2-B24E-EE521AF1E903}" srcOrd="0" destOrd="2" presId="urn:microsoft.com/office/officeart/2005/8/layout/hProcess4"/>
    <dgm:cxn modelId="{E76DB524-B9E4-4167-AE9B-DE8EE08C5C2E}" type="presOf" srcId="{2E9DB84E-AEC6-4CAA-AD00-DCD22DB74ECF}" destId="{2C0643C2-FCDD-434F-8BF8-3F0D794033C0}" srcOrd="0" destOrd="0" presId="urn:microsoft.com/office/officeart/2005/8/layout/hProcess4"/>
    <dgm:cxn modelId="{A0A31035-0F47-45DD-8485-E0513B9E5192}" type="presOf" srcId="{60C003EB-CB15-4A07-8DB3-5350AC288053}" destId="{F81A6681-CC5C-49C6-B9C6-55C56B40FF92}" srcOrd="0" destOrd="0" presId="urn:microsoft.com/office/officeart/2005/8/layout/hProcess4"/>
    <dgm:cxn modelId="{99688B3F-5E55-47D9-9249-3901FE8508BD}" type="presOf" srcId="{688EDF05-4AD7-40FB-BE42-4F4A1B3650DF}" destId="{5C17EC4B-C650-43D2-B24E-EE521AF1E903}" srcOrd="0" destOrd="3" presId="urn:microsoft.com/office/officeart/2005/8/layout/hProcess4"/>
    <dgm:cxn modelId="{F9BCCB5B-9EEE-4CA0-9C8F-AF4F1575547B}" srcId="{8F9446E8-5459-42C7-937C-1FC68B799C1F}" destId="{37A4D54C-AC14-46A7-A782-E26AB388D203}" srcOrd="0" destOrd="0" parTransId="{EABAD6B9-D817-41C3-8435-B37432EBF97C}" sibTransId="{4ACD85A2-A4DA-40D7-B2A9-73DA35AEB801}"/>
    <dgm:cxn modelId="{9927285E-9DBF-497F-9850-8F8EDF8D759F}" type="presOf" srcId="{D719E3C8-18E4-4E77-B934-2202C98D8309}" destId="{C2E972FC-37A6-44B9-B978-8B2A15FEE4FB}" srcOrd="1" destOrd="0" presId="urn:microsoft.com/office/officeart/2005/8/layout/hProcess4"/>
    <dgm:cxn modelId="{42BF1746-99DD-4BD6-A316-AA282A0A16FD}" type="presOf" srcId="{58EBB7E5-B5A3-460B-8152-502BD4ABEFF5}" destId="{8605378D-DEC0-4E1D-98A3-5D75A6398397}" srcOrd="1" destOrd="1" presId="urn:microsoft.com/office/officeart/2005/8/layout/hProcess4"/>
    <dgm:cxn modelId="{F862244F-A6C5-4CA9-A553-AC392AB1E963}" type="presOf" srcId="{4D6F3FAC-2CF0-44F6-8C4F-2BBF2A399D5B}" destId="{0C53D3B5-8F9A-443A-ADA2-F0C5B06586A1}" srcOrd="0" destOrd="0" presId="urn:microsoft.com/office/officeart/2005/8/layout/hProcess4"/>
    <dgm:cxn modelId="{DB0A4051-5805-404C-8C1D-5EADB82F1239}" type="presOf" srcId="{A3F476E2-B3A9-424A-8D9C-5A445FA8F777}" destId="{0964DBD7-5AC3-479F-80D2-88C58512CBEE}" srcOrd="0" destOrd="0" presId="urn:microsoft.com/office/officeart/2005/8/layout/hProcess4"/>
    <dgm:cxn modelId="{9F292353-B486-43F7-AD64-6192E71863C4}" type="presOf" srcId="{96A50401-9E82-4358-8202-C1FBA14A4D30}" destId="{5C17EC4B-C650-43D2-B24E-EE521AF1E903}" srcOrd="0" destOrd="0" presId="urn:microsoft.com/office/officeart/2005/8/layout/hProcess4"/>
    <dgm:cxn modelId="{5E4C0D57-5F73-43C6-B01E-C82141A5AB2F}" type="presOf" srcId="{BF44822C-D0F0-40BC-B752-80C8E699ABE9}" destId="{AF92CD9A-9627-4A96-B93D-DCDF8D2C31A2}" srcOrd="0" destOrd="0" presId="urn:microsoft.com/office/officeart/2005/8/layout/hProcess4"/>
    <dgm:cxn modelId="{FDCB6677-9F60-4367-AE87-E3F98D180E1D}" srcId="{CC6C49DD-6474-415A-8C6E-FFEF7B5CF2C5}" destId="{56A0250D-5000-4FFA-94BD-A7F52AF64940}" srcOrd="0" destOrd="0" parTransId="{0BB57E33-7FE8-4ADB-9BF6-F22B0D05E2C4}" sibTransId="{BF44822C-D0F0-40BC-B752-80C8E699ABE9}"/>
    <dgm:cxn modelId="{31D82758-5346-427D-BA40-18ADE0F946A5}" type="presOf" srcId="{E65CAD5F-374D-4AFC-B88A-7EA493798D22}" destId="{8605378D-DEC0-4E1D-98A3-5D75A6398397}" srcOrd="1" destOrd="2" presId="urn:microsoft.com/office/officeart/2005/8/layout/hProcess4"/>
    <dgm:cxn modelId="{D3A14C78-4379-4F03-81AE-E29388E48D4E}" type="presOf" srcId="{D719E3C8-18E4-4E77-B934-2202C98D8309}" destId="{3A18AF84-8529-4F79-B88F-DE1DDB10871E}" srcOrd="0" destOrd="0" presId="urn:microsoft.com/office/officeart/2005/8/layout/hProcess4"/>
    <dgm:cxn modelId="{7C7CE358-8478-4547-907C-6A4EF498140A}" srcId="{A3F476E2-B3A9-424A-8D9C-5A445FA8F777}" destId="{96A50401-9E82-4358-8202-C1FBA14A4D30}" srcOrd="0" destOrd="0" parTransId="{BC45D147-A09B-4A71-8394-C3B9C3AD8994}" sibTransId="{8C41D5DB-B362-4E65-B29F-B30A64C880C2}"/>
    <dgm:cxn modelId="{A9545E87-BC36-4FFA-9539-EA205B3D2107}" srcId="{56A0250D-5000-4FFA-94BD-A7F52AF64940}" destId="{D719E3C8-18E4-4E77-B934-2202C98D8309}" srcOrd="0" destOrd="0" parTransId="{E1538A42-EEFB-4C09-805C-3694589BAF8C}" sibTransId="{B0F9B926-7606-4AD6-ABE7-778752A10EA8}"/>
    <dgm:cxn modelId="{39455A8A-2F34-4BC8-A443-42BE490BFF65}" type="presOf" srcId="{CC6C49DD-6474-415A-8C6E-FFEF7B5CF2C5}" destId="{2AA577BF-547A-46DC-BA74-4022F35730E7}" srcOrd="0" destOrd="0" presId="urn:microsoft.com/office/officeart/2005/8/layout/hProcess4"/>
    <dgm:cxn modelId="{C48E4C8B-24EF-48F3-9244-82028E6566CE}" type="presOf" srcId="{96A50401-9E82-4358-8202-C1FBA14A4D30}" destId="{8605378D-DEC0-4E1D-98A3-5D75A6398397}" srcOrd="1" destOrd="0" presId="urn:microsoft.com/office/officeart/2005/8/layout/hProcess4"/>
    <dgm:cxn modelId="{118F308F-52FD-4583-B15A-C614808859AD}" srcId="{4D6F3FAC-2CF0-44F6-8C4F-2BBF2A399D5B}" destId="{60C003EB-CB15-4A07-8DB3-5350AC288053}" srcOrd="0" destOrd="0" parTransId="{F7630C97-0AF0-486C-88D9-56CCF2E817F8}" sibTransId="{0F5750FA-B396-45EC-BAE1-24AD25CBCD5B}"/>
    <dgm:cxn modelId="{0ADD3190-1773-4D03-836A-C950B991BBB0}" type="presOf" srcId="{58EBB7E5-B5A3-460B-8152-502BD4ABEFF5}" destId="{5C17EC4B-C650-43D2-B24E-EE521AF1E903}" srcOrd="0" destOrd="1" presId="urn:microsoft.com/office/officeart/2005/8/layout/hProcess4"/>
    <dgm:cxn modelId="{86BE729B-67FD-4057-97C2-B6CA6DBBA673}" srcId="{CC6C49DD-6474-415A-8C6E-FFEF7B5CF2C5}" destId="{680DAECD-692A-4C3F-AF55-A1B62113AB30}" srcOrd="4" destOrd="0" parTransId="{41EBF9DA-4064-4F42-816C-85198D2DC40F}" sibTransId="{48AE4781-68A0-48A5-8A99-611C5BC74106}"/>
    <dgm:cxn modelId="{6457209F-8CA9-4412-A7DA-D28790EEBD01}" type="presOf" srcId="{60C003EB-CB15-4A07-8DB3-5350AC288053}" destId="{B20ABBD9-DC77-4EC7-BAE3-91EA38450D5E}" srcOrd="1" destOrd="0" presId="urn:microsoft.com/office/officeart/2005/8/layout/hProcess4"/>
    <dgm:cxn modelId="{C64481A8-E3DC-41AB-8162-6E93D1A2DCDF}" type="presOf" srcId="{688EDF05-4AD7-40FB-BE42-4F4A1B3650DF}" destId="{8605378D-DEC0-4E1D-98A3-5D75A6398397}" srcOrd="1" destOrd="3" presId="urn:microsoft.com/office/officeart/2005/8/layout/hProcess4"/>
    <dgm:cxn modelId="{96324DAA-8C12-476B-BEF0-EBE53BFAD53E}" type="presOf" srcId="{CED69C88-CDA4-4BA0-BF32-2E27C86145D6}" destId="{25ADEE44-C92C-4497-AC05-9FBB423F0755}" srcOrd="0" destOrd="0" presId="urn:microsoft.com/office/officeart/2005/8/layout/hProcess4"/>
    <dgm:cxn modelId="{3023E8B0-135D-4054-8E2B-7E15F14EFE88}" srcId="{CC6C49DD-6474-415A-8C6E-FFEF7B5CF2C5}" destId="{A3F476E2-B3A9-424A-8D9C-5A445FA8F777}" srcOrd="2" destOrd="0" parTransId="{24A23647-F2D4-4BA5-8CC1-A9ACE43D1C76}" sibTransId="{CED69C88-CDA4-4BA0-BF32-2E27C86145D6}"/>
    <dgm:cxn modelId="{AFC151BC-393D-4FC0-9B27-1C266A52392D}" type="presOf" srcId="{56A0250D-5000-4FFA-94BD-A7F52AF64940}" destId="{8AAB7C5B-7A65-4704-BB5F-D1D9B078E007}" srcOrd="0" destOrd="0" presId="urn:microsoft.com/office/officeart/2005/8/layout/hProcess4"/>
    <dgm:cxn modelId="{72F274C9-30AE-4D5D-88E1-719056D114C3}" srcId="{CC6C49DD-6474-415A-8C6E-FFEF7B5CF2C5}" destId="{8F9446E8-5459-42C7-937C-1FC68B799C1F}" srcOrd="3" destOrd="0" parTransId="{D77CC9D7-43D7-480D-8CFA-757F659CA5DA}" sibTransId="{1386BC23-7622-4B7D-88BD-0FFA7C61421F}"/>
    <dgm:cxn modelId="{035E13CA-7F1E-4C33-8701-DC81B4551D0D}" srcId="{A3F476E2-B3A9-424A-8D9C-5A445FA8F777}" destId="{688EDF05-4AD7-40FB-BE42-4F4A1B3650DF}" srcOrd="3" destOrd="0" parTransId="{3EBB952A-98F9-4EB2-9319-3252A972F184}" sibTransId="{C5891D3E-3B69-4286-807B-C2B468D40C34}"/>
    <dgm:cxn modelId="{76FB33CB-B001-4B88-9543-88B07E0EE84F}" type="presOf" srcId="{680DAECD-692A-4C3F-AF55-A1B62113AB30}" destId="{18739DF9-E965-4ADC-A9E9-01E9392CBE3E}" srcOrd="0" destOrd="0" presId="urn:microsoft.com/office/officeart/2005/8/layout/hProcess4"/>
    <dgm:cxn modelId="{8D1AC7D8-C1AD-4B52-B936-AD88AFD3ECBD}" type="presOf" srcId="{1386BC23-7622-4B7D-88BD-0FFA7C61421F}" destId="{BFF697CD-A1C9-4C08-B7B4-563E0ACA2085}" srcOrd="0" destOrd="0" presId="urn:microsoft.com/office/officeart/2005/8/layout/hProcess4"/>
    <dgm:cxn modelId="{7E3CC4EE-4FB5-4C2F-BFE0-D6A2DEC54183}" srcId="{CC6C49DD-6474-415A-8C6E-FFEF7B5CF2C5}" destId="{4D6F3FAC-2CF0-44F6-8C4F-2BBF2A399D5B}" srcOrd="1" destOrd="0" parTransId="{5DE45FF3-D9F2-4E4B-8575-F681BFB2C567}" sibTransId="{2E9DB84E-AEC6-4CAA-AD00-DCD22DB74ECF}"/>
    <dgm:cxn modelId="{F3D7D7F2-36DE-4152-9BE8-062BAF52F7EE}" type="presOf" srcId="{37A4D54C-AC14-46A7-A782-E26AB388D203}" destId="{B51C1833-69C5-4781-8863-3E8675BC84E2}" srcOrd="1" destOrd="0" presId="urn:microsoft.com/office/officeart/2005/8/layout/hProcess4"/>
    <dgm:cxn modelId="{DE3027F9-EA0D-4395-97CC-53CAABD6286E}" srcId="{A3F476E2-B3A9-424A-8D9C-5A445FA8F777}" destId="{58EBB7E5-B5A3-460B-8152-502BD4ABEFF5}" srcOrd="1" destOrd="0" parTransId="{08BDDC21-3C97-4DDA-A5D9-D9CA84096F90}" sibTransId="{D7C303F6-6A66-42C1-95C2-1747975CFFA3}"/>
    <dgm:cxn modelId="{17334638-C983-4109-90AA-3D553FDF5EC0}" type="presParOf" srcId="{2AA577BF-547A-46DC-BA74-4022F35730E7}" destId="{8FCD27F9-99B0-4DEA-A368-874147CC3BB7}" srcOrd="0" destOrd="0" presId="urn:microsoft.com/office/officeart/2005/8/layout/hProcess4"/>
    <dgm:cxn modelId="{619404E5-1F72-44CC-84AE-6DF1776FD92D}" type="presParOf" srcId="{2AA577BF-547A-46DC-BA74-4022F35730E7}" destId="{9282C10C-A547-489D-9F1C-3AC3A44B655C}" srcOrd="1" destOrd="0" presId="urn:microsoft.com/office/officeart/2005/8/layout/hProcess4"/>
    <dgm:cxn modelId="{E4DFDFF3-7E3E-430D-BEE7-4F6D7F4E6D4C}" type="presParOf" srcId="{2AA577BF-547A-46DC-BA74-4022F35730E7}" destId="{F189FED8-CE3C-45DD-96DC-4B5F98C1C178}" srcOrd="2" destOrd="0" presId="urn:microsoft.com/office/officeart/2005/8/layout/hProcess4"/>
    <dgm:cxn modelId="{0134E0B3-5434-489B-979E-ED526974A362}" type="presParOf" srcId="{F189FED8-CE3C-45DD-96DC-4B5F98C1C178}" destId="{0D697D09-DCB1-4DFD-97B5-D1792B921204}" srcOrd="0" destOrd="0" presId="urn:microsoft.com/office/officeart/2005/8/layout/hProcess4"/>
    <dgm:cxn modelId="{C79F046A-2513-4119-A1DF-8B68B284B646}" type="presParOf" srcId="{0D697D09-DCB1-4DFD-97B5-D1792B921204}" destId="{F59E2DDD-D93E-4203-8894-CCE900A2E708}" srcOrd="0" destOrd="0" presId="urn:microsoft.com/office/officeart/2005/8/layout/hProcess4"/>
    <dgm:cxn modelId="{A843F95F-0FC3-4D60-904D-D7263EF1957B}" type="presParOf" srcId="{0D697D09-DCB1-4DFD-97B5-D1792B921204}" destId="{3A18AF84-8529-4F79-B88F-DE1DDB10871E}" srcOrd="1" destOrd="0" presId="urn:microsoft.com/office/officeart/2005/8/layout/hProcess4"/>
    <dgm:cxn modelId="{DA085D57-462B-47E0-9780-61D3D4823138}" type="presParOf" srcId="{0D697D09-DCB1-4DFD-97B5-D1792B921204}" destId="{C2E972FC-37A6-44B9-B978-8B2A15FEE4FB}" srcOrd="2" destOrd="0" presId="urn:microsoft.com/office/officeart/2005/8/layout/hProcess4"/>
    <dgm:cxn modelId="{1761771B-A414-4EAF-8795-1E9E5F3EBAD7}" type="presParOf" srcId="{0D697D09-DCB1-4DFD-97B5-D1792B921204}" destId="{8AAB7C5B-7A65-4704-BB5F-D1D9B078E007}" srcOrd="3" destOrd="0" presId="urn:microsoft.com/office/officeart/2005/8/layout/hProcess4"/>
    <dgm:cxn modelId="{8786880B-772C-4B72-8D91-58E27C00ACE8}" type="presParOf" srcId="{0D697D09-DCB1-4DFD-97B5-D1792B921204}" destId="{7D7CF32E-E34F-4151-B3B4-7CC7E19B2456}" srcOrd="4" destOrd="0" presId="urn:microsoft.com/office/officeart/2005/8/layout/hProcess4"/>
    <dgm:cxn modelId="{D59485AE-72CD-4336-BFD9-6BB592E33B22}" type="presParOf" srcId="{F189FED8-CE3C-45DD-96DC-4B5F98C1C178}" destId="{AF92CD9A-9627-4A96-B93D-DCDF8D2C31A2}" srcOrd="1" destOrd="0" presId="urn:microsoft.com/office/officeart/2005/8/layout/hProcess4"/>
    <dgm:cxn modelId="{B5B0DF44-1E07-4F26-9DE7-294315A14B99}" type="presParOf" srcId="{F189FED8-CE3C-45DD-96DC-4B5F98C1C178}" destId="{562155E7-2197-4809-AB67-3BB547F8C450}" srcOrd="2" destOrd="0" presId="urn:microsoft.com/office/officeart/2005/8/layout/hProcess4"/>
    <dgm:cxn modelId="{AE27A7B9-7F02-4042-9505-211DCAB6DA1C}" type="presParOf" srcId="{562155E7-2197-4809-AB67-3BB547F8C450}" destId="{AE33FF7B-31F1-4D4B-9D68-D45A4D609DA0}" srcOrd="0" destOrd="0" presId="urn:microsoft.com/office/officeart/2005/8/layout/hProcess4"/>
    <dgm:cxn modelId="{23F4284B-CCF9-4D86-8C28-0D2E7D8F1C10}" type="presParOf" srcId="{562155E7-2197-4809-AB67-3BB547F8C450}" destId="{F81A6681-CC5C-49C6-B9C6-55C56B40FF92}" srcOrd="1" destOrd="0" presId="urn:microsoft.com/office/officeart/2005/8/layout/hProcess4"/>
    <dgm:cxn modelId="{C77D7442-63CA-409B-B94A-D96A548A83B3}" type="presParOf" srcId="{562155E7-2197-4809-AB67-3BB547F8C450}" destId="{B20ABBD9-DC77-4EC7-BAE3-91EA38450D5E}" srcOrd="2" destOrd="0" presId="urn:microsoft.com/office/officeart/2005/8/layout/hProcess4"/>
    <dgm:cxn modelId="{82CAADD0-DF66-403C-BE06-283AD09B6A59}" type="presParOf" srcId="{562155E7-2197-4809-AB67-3BB547F8C450}" destId="{0C53D3B5-8F9A-443A-ADA2-F0C5B06586A1}" srcOrd="3" destOrd="0" presId="urn:microsoft.com/office/officeart/2005/8/layout/hProcess4"/>
    <dgm:cxn modelId="{E2589AE3-C14B-4D70-8779-392E2CC5E1CE}" type="presParOf" srcId="{562155E7-2197-4809-AB67-3BB547F8C450}" destId="{E8951EE9-2052-42B6-B9B0-13E57387AB1B}" srcOrd="4" destOrd="0" presId="urn:microsoft.com/office/officeart/2005/8/layout/hProcess4"/>
    <dgm:cxn modelId="{5104FF32-6E24-41DD-9130-174D3FA0D427}" type="presParOf" srcId="{F189FED8-CE3C-45DD-96DC-4B5F98C1C178}" destId="{2C0643C2-FCDD-434F-8BF8-3F0D794033C0}" srcOrd="3" destOrd="0" presId="urn:microsoft.com/office/officeart/2005/8/layout/hProcess4"/>
    <dgm:cxn modelId="{2F627344-D1D4-4EA2-AE2C-F3F0281C62A0}" type="presParOf" srcId="{F189FED8-CE3C-45DD-96DC-4B5F98C1C178}" destId="{46F9487C-B651-4C48-A562-11E346501F8D}" srcOrd="4" destOrd="0" presId="urn:microsoft.com/office/officeart/2005/8/layout/hProcess4"/>
    <dgm:cxn modelId="{B2772913-822D-490E-B58F-93BF1A76CB7C}" type="presParOf" srcId="{46F9487C-B651-4C48-A562-11E346501F8D}" destId="{E9AF6317-EDDA-4F28-90E0-E31BD749EF87}" srcOrd="0" destOrd="0" presId="urn:microsoft.com/office/officeart/2005/8/layout/hProcess4"/>
    <dgm:cxn modelId="{69AD1826-0F7F-4E62-83F6-B800546A65AA}" type="presParOf" srcId="{46F9487C-B651-4C48-A562-11E346501F8D}" destId="{5C17EC4B-C650-43D2-B24E-EE521AF1E903}" srcOrd="1" destOrd="0" presId="urn:microsoft.com/office/officeart/2005/8/layout/hProcess4"/>
    <dgm:cxn modelId="{2E538900-CA1A-4F8F-B48B-7F9B1A4E8020}" type="presParOf" srcId="{46F9487C-B651-4C48-A562-11E346501F8D}" destId="{8605378D-DEC0-4E1D-98A3-5D75A6398397}" srcOrd="2" destOrd="0" presId="urn:microsoft.com/office/officeart/2005/8/layout/hProcess4"/>
    <dgm:cxn modelId="{DC3F980C-7B12-406E-8770-88E5D4D7197A}" type="presParOf" srcId="{46F9487C-B651-4C48-A562-11E346501F8D}" destId="{0964DBD7-5AC3-479F-80D2-88C58512CBEE}" srcOrd="3" destOrd="0" presId="urn:microsoft.com/office/officeart/2005/8/layout/hProcess4"/>
    <dgm:cxn modelId="{49A9D4E2-3AE3-4E50-B9D7-957F3B76029D}" type="presParOf" srcId="{46F9487C-B651-4C48-A562-11E346501F8D}" destId="{6C58966A-D6BE-41EA-92D6-6F4C2DF97E8B}" srcOrd="4" destOrd="0" presId="urn:microsoft.com/office/officeart/2005/8/layout/hProcess4"/>
    <dgm:cxn modelId="{83FC6E0E-4499-424C-9ED6-C89615538B13}" type="presParOf" srcId="{F189FED8-CE3C-45DD-96DC-4B5F98C1C178}" destId="{25ADEE44-C92C-4497-AC05-9FBB423F0755}" srcOrd="5" destOrd="0" presId="urn:microsoft.com/office/officeart/2005/8/layout/hProcess4"/>
    <dgm:cxn modelId="{3AFFF465-DF20-4F69-8DD1-11940F894938}" type="presParOf" srcId="{F189FED8-CE3C-45DD-96DC-4B5F98C1C178}" destId="{C5EFEC65-2D53-48BE-B789-DCF17DC80550}" srcOrd="6" destOrd="0" presId="urn:microsoft.com/office/officeart/2005/8/layout/hProcess4"/>
    <dgm:cxn modelId="{367887A5-988B-487D-B207-49576E074921}" type="presParOf" srcId="{C5EFEC65-2D53-48BE-B789-DCF17DC80550}" destId="{B9741771-65EC-4C61-A774-93F446148B9C}" srcOrd="0" destOrd="0" presId="urn:microsoft.com/office/officeart/2005/8/layout/hProcess4"/>
    <dgm:cxn modelId="{44A407B5-B6C4-4D12-A11F-F3366BB91865}" type="presParOf" srcId="{C5EFEC65-2D53-48BE-B789-DCF17DC80550}" destId="{76352250-9445-43AD-8DFD-3176C4EDC645}" srcOrd="1" destOrd="0" presId="urn:microsoft.com/office/officeart/2005/8/layout/hProcess4"/>
    <dgm:cxn modelId="{21B5D1E4-D499-4CD6-981E-9E003A6A7D6C}" type="presParOf" srcId="{C5EFEC65-2D53-48BE-B789-DCF17DC80550}" destId="{B51C1833-69C5-4781-8863-3E8675BC84E2}" srcOrd="2" destOrd="0" presId="urn:microsoft.com/office/officeart/2005/8/layout/hProcess4"/>
    <dgm:cxn modelId="{888E4676-6BE3-4C21-A173-CE58B3205FC6}" type="presParOf" srcId="{C5EFEC65-2D53-48BE-B789-DCF17DC80550}" destId="{E57EFE00-1CA4-442A-9127-11ED5D7A65F6}" srcOrd="3" destOrd="0" presId="urn:microsoft.com/office/officeart/2005/8/layout/hProcess4"/>
    <dgm:cxn modelId="{B67DE667-09E6-4ED8-8F31-0C35C8309717}" type="presParOf" srcId="{C5EFEC65-2D53-48BE-B789-DCF17DC80550}" destId="{8CE30937-3109-4BAC-A7C1-C1839B818983}" srcOrd="4" destOrd="0" presId="urn:microsoft.com/office/officeart/2005/8/layout/hProcess4"/>
    <dgm:cxn modelId="{004AC626-88DE-47A7-85C7-956766CAF4F5}" type="presParOf" srcId="{F189FED8-CE3C-45DD-96DC-4B5F98C1C178}" destId="{BFF697CD-A1C9-4C08-B7B4-563E0ACA2085}" srcOrd="7" destOrd="0" presId="urn:microsoft.com/office/officeart/2005/8/layout/hProcess4"/>
    <dgm:cxn modelId="{66693E2A-7D4D-4307-9E2F-CC374D0C4356}" type="presParOf" srcId="{F189FED8-CE3C-45DD-96DC-4B5F98C1C178}" destId="{E5818CA5-4312-4FF5-86A2-701EE19DF78D}" srcOrd="8" destOrd="0" presId="urn:microsoft.com/office/officeart/2005/8/layout/hProcess4"/>
    <dgm:cxn modelId="{3FE6E4DD-0B9B-482F-A9DD-A2FFD880A80A}" type="presParOf" srcId="{E5818CA5-4312-4FF5-86A2-701EE19DF78D}" destId="{F4B9F697-FE25-47B1-803B-91EB4028B17F}" srcOrd="0" destOrd="0" presId="urn:microsoft.com/office/officeart/2005/8/layout/hProcess4"/>
    <dgm:cxn modelId="{C2406E82-583F-4B63-A1B0-D9BCD660E3BF}" type="presParOf" srcId="{E5818CA5-4312-4FF5-86A2-701EE19DF78D}" destId="{96FC0E69-8900-4AE7-9003-8AE13FD6B92C}" srcOrd="1" destOrd="0" presId="urn:microsoft.com/office/officeart/2005/8/layout/hProcess4"/>
    <dgm:cxn modelId="{083DF962-822A-4645-B9FA-6E63C7344E64}" type="presParOf" srcId="{E5818CA5-4312-4FF5-86A2-701EE19DF78D}" destId="{7C9BD54D-99AC-4ACF-8727-A1342925CE31}" srcOrd="2" destOrd="0" presId="urn:microsoft.com/office/officeart/2005/8/layout/hProcess4"/>
    <dgm:cxn modelId="{09E09748-9D5D-4B75-A141-E381B2F60005}" type="presParOf" srcId="{E5818CA5-4312-4FF5-86A2-701EE19DF78D}" destId="{18739DF9-E965-4ADC-A9E9-01E9392CBE3E}" srcOrd="3" destOrd="0" presId="urn:microsoft.com/office/officeart/2005/8/layout/hProcess4"/>
    <dgm:cxn modelId="{053105D5-9697-4381-87E6-D95ABAB2396C}" type="presParOf" srcId="{E5818CA5-4312-4FF5-86A2-701EE19DF78D}" destId="{F883C1C6-5137-4451-BBC2-53718E56657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6C49DD-6474-415A-8C6E-FFEF7B5CF2C5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6A0250D-5000-4FFA-94BD-A7F52AF64940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Input</a:t>
          </a:r>
          <a:endParaRPr lang="en-GB" dirty="0">
            <a:solidFill>
              <a:schemeClr val="tx1"/>
            </a:solidFill>
          </a:endParaRPr>
        </a:p>
      </dgm:t>
    </dgm:pt>
    <dgm:pt modelId="{0BB57E33-7FE8-4ADB-9BF6-F22B0D05E2C4}" type="parTrans" cxnId="{FDCB6677-9F60-4367-AE87-E3F98D180E1D}">
      <dgm:prSet/>
      <dgm:spPr/>
      <dgm:t>
        <a:bodyPr/>
        <a:lstStyle/>
        <a:p>
          <a:endParaRPr lang="en-GB"/>
        </a:p>
      </dgm:t>
    </dgm:pt>
    <dgm:pt modelId="{BF44822C-D0F0-40BC-B752-80C8E699ABE9}" type="sibTrans" cxnId="{FDCB6677-9F60-4367-AE87-E3F98D180E1D}">
      <dgm:prSet/>
      <dgm:spPr/>
      <dgm:t>
        <a:bodyPr/>
        <a:lstStyle/>
        <a:p>
          <a:endParaRPr lang="en-GB"/>
        </a:p>
      </dgm:t>
    </dgm:pt>
    <dgm:pt modelId="{4D6F3FAC-2CF0-44F6-8C4F-2BBF2A399D5B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l"/>
          <a:r>
            <a:rPr lang="en-US" dirty="0">
              <a:solidFill>
                <a:schemeClr val="tx1"/>
              </a:solidFill>
            </a:rPr>
            <a:t>Model</a:t>
          </a:r>
          <a:endParaRPr lang="en-GB" dirty="0">
            <a:solidFill>
              <a:schemeClr val="tx1"/>
            </a:solidFill>
          </a:endParaRPr>
        </a:p>
      </dgm:t>
    </dgm:pt>
    <dgm:pt modelId="{5DE45FF3-D9F2-4E4B-8575-F681BFB2C567}" type="parTrans" cxnId="{7E3CC4EE-4FB5-4C2F-BFE0-D6A2DEC54183}">
      <dgm:prSet/>
      <dgm:spPr/>
      <dgm:t>
        <a:bodyPr/>
        <a:lstStyle/>
        <a:p>
          <a:endParaRPr lang="en-GB"/>
        </a:p>
      </dgm:t>
    </dgm:pt>
    <dgm:pt modelId="{2E9DB84E-AEC6-4CAA-AD00-DCD22DB74ECF}" type="sibTrans" cxnId="{7E3CC4EE-4FB5-4C2F-BFE0-D6A2DEC54183}">
      <dgm:prSet/>
      <dgm:spPr/>
      <dgm:t>
        <a:bodyPr/>
        <a:lstStyle/>
        <a:p>
          <a:endParaRPr lang="en-GB"/>
        </a:p>
      </dgm:t>
    </dgm:pt>
    <dgm:pt modelId="{D719E3C8-18E4-4E77-B934-2202C98D8309}">
      <dgm:prSet phldrT="[Text]" custT="1"/>
      <dgm:spPr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E1538A42-EEFB-4C09-805C-3694589BAF8C}" type="parTrans" cxnId="{A9545E87-BC36-4FFA-9539-EA205B3D2107}">
      <dgm:prSet/>
      <dgm:spPr/>
      <dgm:t>
        <a:bodyPr/>
        <a:lstStyle/>
        <a:p>
          <a:endParaRPr lang="en-GB"/>
        </a:p>
      </dgm:t>
    </dgm:pt>
    <dgm:pt modelId="{B0F9B926-7606-4AD6-ABE7-778752A10EA8}" type="sibTrans" cxnId="{A9545E87-BC36-4FFA-9539-EA205B3D2107}">
      <dgm:prSet/>
      <dgm:spPr/>
      <dgm:t>
        <a:bodyPr/>
        <a:lstStyle/>
        <a:p>
          <a:endParaRPr lang="en-GB"/>
        </a:p>
      </dgm:t>
    </dgm:pt>
    <dgm:pt modelId="{60C003EB-CB15-4A07-8DB3-5350AC288053}">
      <dgm:prSet phldrT="[Text]" custT="1"/>
      <dgm:spPr>
        <a:blipFill dpi="0" rotWithShape="0">
          <a:blip xmlns:r="http://schemas.openxmlformats.org/officeDocument/2006/relationships" r:embed="rId5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F7630C97-0AF0-486C-88D9-56CCF2E817F8}" type="parTrans" cxnId="{118F308F-52FD-4583-B15A-C614808859AD}">
      <dgm:prSet/>
      <dgm:spPr/>
      <dgm:t>
        <a:bodyPr/>
        <a:lstStyle/>
        <a:p>
          <a:endParaRPr lang="en-GB"/>
        </a:p>
      </dgm:t>
    </dgm:pt>
    <dgm:pt modelId="{0F5750FA-B396-45EC-BAE1-24AD25CBCD5B}" type="sibTrans" cxnId="{118F308F-52FD-4583-B15A-C614808859AD}">
      <dgm:prSet/>
      <dgm:spPr/>
      <dgm:t>
        <a:bodyPr/>
        <a:lstStyle/>
        <a:p>
          <a:endParaRPr lang="en-GB"/>
        </a:p>
      </dgm:t>
    </dgm:pt>
    <dgm:pt modelId="{9361FC98-A06F-44B2-9E3E-1E9A8CB2C278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Output</a:t>
          </a:r>
          <a:endParaRPr lang="en-GB" dirty="0">
            <a:solidFill>
              <a:schemeClr val="tx1"/>
            </a:solidFill>
          </a:endParaRPr>
        </a:p>
      </dgm:t>
    </dgm:pt>
    <dgm:pt modelId="{117FFA9C-0F55-455C-B983-A13BBBC66409}" type="parTrans" cxnId="{9DBDE398-CF15-4B2F-8C73-A2C110420596}">
      <dgm:prSet/>
      <dgm:spPr/>
      <dgm:t>
        <a:bodyPr/>
        <a:lstStyle/>
        <a:p>
          <a:endParaRPr lang="en-GB"/>
        </a:p>
      </dgm:t>
    </dgm:pt>
    <dgm:pt modelId="{26245499-704C-4414-A370-705A0D2CCE2A}" type="sibTrans" cxnId="{9DBDE398-CF15-4B2F-8C73-A2C110420596}">
      <dgm:prSet/>
      <dgm:spPr/>
      <dgm:t>
        <a:bodyPr/>
        <a:lstStyle/>
        <a:p>
          <a:endParaRPr lang="en-GB"/>
        </a:p>
      </dgm:t>
    </dgm:pt>
    <dgm:pt modelId="{EC202B8A-95F2-499B-9782-6DC0CEE3B8E0}">
      <dgm:prSet phldrT="[Text]"/>
      <dgm:spPr>
        <a:blipFill dpi="0" rotWithShape="0">
          <a:blip xmlns:r="http://schemas.openxmlformats.org/officeDocument/2006/relationships" r:embed="rId7">
            <a:alphaModFix amt="50000"/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pPr>
            <a:buNone/>
          </a:pPr>
          <a:endParaRPr lang="en-GB" dirty="0"/>
        </a:p>
      </dgm:t>
    </dgm:pt>
    <dgm:pt modelId="{15E8B1C4-F603-4FC6-9D2A-7251B429E524}" type="parTrans" cxnId="{9BFD605A-8E03-4D42-BB60-5A778CC23A89}">
      <dgm:prSet/>
      <dgm:spPr/>
      <dgm:t>
        <a:bodyPr/>
        <a:lstStyle/>
        <a:p>
          <a:endParaRPr lang="en-GB"/>
        </a:p>
      </dgm:t>
    </dgm:pt>
    <dgm:pt modelId="{B200FB0A-E805-4D38-A059-F57337EE0E3C}" type="sibTrans" cxnId="{9BFD605A-8E03-4D42-BB60-5A778CC23A89}">
      <dgm:prSet/>
      <dgm:spPr/>
      <dgm:t>
        <a:bodyPr/>
        <a:lstStyle/>
        <a:p>
          <a:endParaRPr lang="en-GB"/>
        </a:p>
      </dgm:t>
    </dgm:pt>
    <dgm:pt modelId="{EBFC9F33-F62B-4AB9-9CF7-AEE3A0AFB9E8}">
      <dgm:prSet phldrT="[Text]"/>
      <dgm:spPr>
        <a:blipFill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Plots</a:t>
          </a:r>
          <a:endParaRPr lang="en-GB" dirty="0">
            <a:solidFill>
              <a:schemeClr val="tx1"/>
            </a:solidFill>
          </a:endParaRPr>
        </a:p>
      </dgm:t>
    </dgm:pt>
    <dgm:pt modelId="{CFB5BE86-2C0F-4396-AC03-81FA0C8893DA}" type="parTrans" cxnId="{7C576028-53D3-42B4-A97B-063514600DC6}">
      <dgm:prSet/>
      <dgm:spPr/>
      <dgm:t>
        <a:bodyPr/>
        <a:lstStyle/>
        <a:p>
          <a:endParaRPr lang="en-GB"/>
        </a:p>
      </dgm:t>
    </dgm:pt>
    <dgm:pt modelId="{6C521ABF-7609-4CE5-B60B-BE33F396FCCF}" type="sibTrans" cxnId="{7C576028-53D3-42B4-A97B-063514600DC6}">
      <dgm:prSet/>
      <dgm:spPr/>
      <dgm:t>
        <a:bodyPr/>
        <a:lstStyle/>
        <a:p>
          <a:endParaRPr lang="en-GB"/>
        </a:p>
      </dgm:t>
    </dgm:pt>
    <dgm:pt modelId="{3396B369-F8EF-4BB6-BCFE-1548FC859126}">
      <dgm:prSet/>
      <dgm:spPr>
        <a:blipFill rotWithShape="0">
          <a:blip xmlns:r="http://schemas.openxmlformats.org/officeDocument/2006/relationships" r:embed="rId9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 l="-27000" r="-27000"/>
          </a:stretch>
        </a:blipFill>
      </dgm:spPr>
      <dgm:t>
        <a:bodyPr/>
        <a:lstStyle/>
        <a:p>
          <a:pPr>
            <a:buNone/>
          </a:pPr>
          <a:endParaRPr lang="en-GB" dirty="0"/>
        </a:p>
      </dgm:t>
    </dgm:pt>
    <dgm:pt modelId="{2D2918FC-2A3E-46F0-A657-A7F69E4E3526}" type="parTrans" cxnId="{AB4A22A3-65DB-466A-B36B-ED983A6128F2}">
      <dgm:prSet/>
      <dgm:spPr/>
      <dgm:t>
        <a:bodyPr/>
        <a:lstStyle/>
        <a:p>
          <a:endParaRPr lang="en-GB"/>
        </a:p>
      </dgm:t>
    </dgm:pt>
    <dgm:pt modelId="{34A3E0E0-9A74-4096-AE9A-D2FC7708BF09}" type="sibTrans" cxnId="{AB4A22A3-65DB-466A-B36B-ED983A6128F2}">
      <dgm:prSet/>
      <dgm:spPr/>
      <dgm:t>
        <a:bodyPr/>
        <a:lstStyle/>
        <a:p>
          <a:endParaRPr lang="en-GB"/>
        </a:p>
      </dgm:t>
    </dgm:pt>
    <dgm:pt modelId="{C20D68D6-ABE5-4D06-BE88-D94349167426}">
      <dgm:prSet/>
      <dgm:spPr/>
      <dgm:t>
        <a:bodyPr/>
        <a:lstStyle/>
        <a:p>
          <a:endParaRPr lang="en-GB" dirty="0"/>
        </a:p>
      </dgm:t>
    </dgm:pt>
    <dgm:pt modelId="{E2F45260-DC6B-4716-8E04-182A71520888}" type="parTrans" cxnId="{3FD21320-2FF7-4DF9-AB0D-3B1AF48736AB}">
      <dgm:prSet/>
      <dgm:spPr/>
      <dgm:t>
        <a:bodyPr/>
        <a:lstStyle/>
        <a:p>
          <a:endParaRPr lang="en-GB"/>
        </a:p>
      </dgm:t>
    </dgm:pt>
    <dgm:pt modelId="{6091A98A-A50F-4DE3-B162-847BFA7A6FE2}" type="sibTrans" cxnId="{3FD21320-2FF7-4DF9-AB0D-3B1AF48736AB}">
      <dgm:prSet/>
      <dgm:spPr/>
      <dgm:t>
        <a:bodyPr/>
        <a:lstStyle/>
        <a:p>
          <a:endParaRPr lang="en-GB"/>
        </a:p>
      </dgm:t>
    </dgm:pt>
    <dgm:pt modelId="{09C6B1FD-8D24-4B5E-B743-765F5356B971}">
      <dgm:prSet phldrT="[Text]"/>
      <dgm:spPr>
        <a:blipFill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Present</a:t>
          </a:r>
          <a:endParaRPr lang="en-GB" dirty="0">
            <a:solidFill>
              <a:schemeClr val="tx1"/>
            </a:solidFill>
          </a:endParaRPr>
        </a:p>
      </dgm:t>
    </dgm:pt>
    <dgm:pt modelId="{DEF53315-0CF4-4CA6-BA19-A34FA7F988B6}" type="parTrans" cxnId="{C34EEA4F-AD16-460A-B506-62E504F8F18A}">
      <dgm:prSet/>
      <dgm:spPr/>
      <dgm:t>
        <a:bodyPr/>
        <a:lstStyle/>
        <a:p>
          <a:endParaRPr lang="en-GB"/>
        </a:p>
      </dgm:t>
    </dgm:pt>
    <dgm:pt modelId="{040B8395-2AB7-4D95-9E2F-9DAAEE6E8829}" type="sibTrans" cxnId="{C34EEA4F-AD16-460A-B506-62E504F8F18A}">
      <dgm:prSet/>
      <dgm:spPr/>
      <dgm:t>
        <a:bodyPr/>
        <a:lstStyle/>
        <a:p>
          <a:endParaRPr lang="en-GB"/>
        </a:p>
      </dgm:t>
    </dgm:pt>
    <dgm:pt modelId="{2AA577BF-547A-46DC-BA74-4022F35730E7}" type="pres">
      <dgm:prSet presAssocID="{CC6C49DD-6474-415A-8C6E-FFEF7B5CF2C5}" presName="Name0" presStyleCnt="0">
        <dgm:presLayoutVars>
          <dgm:dir/>
          <dgm:animLvl val="lvl"/>
          <dgm:resizeHandles val="exact"/>
        </dgm:presLayoutVars>
      </dgm:prSet>
      <dgm:spPr/>
    </dgm:pt>
    <dgm:pt modelId="{8FCD27F9-99B0-4DEA-A368-874147CC3BB7}" type="pres">
      <dgm:prSet presAssocID="{CC6C49DD-6474-415A-8C6E-FFEF7B5CF2C5}" presName="tSp" presStyleCnt="0"/>
      <dgm:spPr/>
    </dgm:pt>
    <dgm:pt modelId="{9282C10C-A547-489D-9F1C-3AC3A44B655C}" type="pres">
      <dgm:prSet presAssocID="{CC6C49DD-6474-415A-8C6E-FFEF7B5CF2C5}" presName="bSp" presStyleCnt="0"/>
      <dgm:spPr/>
    </dgm:pt>
    <dgm:pt modelId="{F189FED8-CE3C-45DD-96DC-4B5F98C1C178}" type="pres">
      <dgm:prSet presAssocID="{CC6C49DD-6474-415A-8C6E-FFEF7B5CF2C5}" presName="process" presStyleCnt="0"/>
      <dgm:spPr/>
    </dgm:pt>
    <dgm:pt modelId="{0D697D09-DCB1-4DFD-97B5-D1792B921204}" type="pres">
      <dgm:prSet presAssocID="{56A0250D-5000-4FFA-94BD-A7F52AF64940}" presName="composite1" presStyleCnt="0"/>
      <dgm:spPr/>
    </dgm:pt>
    <dgm:pt modelId="{F59E2DDD-D93E-4203-8894-CCE900A2E708}" type="pres">
      <dgm:prSet presAssocID="{56A0250D-5000-4FFA-94BD-A7F52AF64940}" presName="dummyNode1" presStyleLbl="node1" presStyleIdx="0" presStyleCnt="5"/>
      <dgm:spPr/>
    </dgm:pt>
    <dgm:pt modelId="{3A18AF84-8529-4F79-B88F-DE1DDB10871E}" type="pres">
      <dgm:prSet presAssocID="{56A0250D-5000-4FFA-94BD-A7F52AF64940}" presName="childNode1" presStyleLbl="bgAcc1" presStyleIdx="0" presStyleCnt="5" custScaleX="85029" custScaleY="102699" custLinFactNeighborX="-4483" custLinFactNeighborY="-39492">
        <dgm:presLayoutVars>
          <dgm:bulletEnabled val="1"/>
        </dgm:presLayoutVars>
      </dgm:prSet>
      <dgm:spPr/>
    </dgm:pt>
    <dgm:pt modelId="{C2E972FC-37A6-44B9-B978-8B2A15FEE4FB}" type="pres">
      <dgm:prSet presAssocID="{56A0250D-5000-4FFA-94BD-A7F52AF64940}" presName="childNode1tx" presStyleLbl="bgAcc1" presStyleIdx="0" presStyleCnt="5">
        <dgm:presLayoutVars>
          <dgm:bulletEnabled val="1"/>
        </dgm:presLayoutVars>
      </dgm:prSet>
      <dgm:spPr/>
    </dgm:pt>
    <dgm:pt modelId="{8AAB7C5B-7A65-4704-BB5F-D1D9B078E007}" type="pres">
      <dgm:prSet presAssocID="{56A0250D-5000-4FFA-94BD-A7F52AF64940}" presName="parentNode1" presStyleLbl="node1" presStyleIdx="0" presStyleCnt="5" custScaleX="95293" custScaleY="239631">
        <dgm:presLayoutVars>
          <dgm:chMax val="1"/>
          <dgm:bulletEnabled val="1"/>
        </dgm:presLayoutVars>
      </dgm:prSet>
      <dgm:spPr/>
    </dgm:pt>
    <dgm:pt modelId="{7D7CF32E-E34F-4151-B3B4-7CC7E19B2456}" type="pres">
      <dgm:prSet presAssocID="{56A0250D-5000-4FFA-94BD-A7F52AF64940}" presName="connSite1" presStyleCnt="0"/>
      <dgm:spPr/>
    </dgm:pt>
    <dgm:pt modelId="{AF92CD9A-9627-4A96-B93D-DCDF8D2C31A2}" type="pres">
      <dgm:prSet presAssocID="{BF44822C-D0F0-40BC-B752-80C8E699ABE9}" presName="Name9" presStyleLbl="sibTrans2D1" presStyleIdx="0" presStyleCnt="4"/>
      <dgm:spPr/>
    </dgm:pt>
    <dgm:pt modelId="{562155E7-2197-4809-AB67-3BB547F8C450}" type="pres">
      <dgm:prSet presAssocID="{4D6F3FAC-2CF0-44F6-8C4F-2BBF2A399D5B}" presName="composite2" presStyleCnt="0"/>
      <dgm:spPr/>
    </dgm:pt>
    <dgm:pt modelId="{AE33FF7B-31F1-4D4B-9D68-D45A4D609DA0}" type="pres">
      <dgm:prSet presAssocID="{4D6F3FAC-2CF0-44F6-8C4F-2BBF2A399D5B}" presName="dummyNode2" presStyleLbl="node1" presStyleIdx="0" presStyleCnt="5"/>
      <dgm:spPr/>
    </dgm:pt>
    <dgm:pt modelId="{F81A6681-CC5C-49C6-B9C6-55C56B40FF92}" type="pres">
      <dgm:prSet presAssocID="{4D6F3FAC-2CF0-44F6-8C4F-2BBF2A399D5B}" presName="childNode2" presStyleLbl="bgAcc1" presStyleIdx="1" presStyleCnt="5" custScaleX="86573" custScaleY="102699" custLinFactNeighborX="5821" custLinFactNeighborY="30677">
        <dgm:presLayoutVars>
          <dgm:bulletEnabled val="1"/>
        </dgm:presLayoutVars>
      </dgm:prSet>
      <dgm:spPr/>
    </dgm:pt>
    <dgm:pt modelId="{B20ABBD9-DC77-4EC7-BAE3-91EA38450D5E}" type="pres">
      <dgm:prSet presAssocID="{4D6F3FAC-2CF0-44F6-8C4F-2BBF2A399D5B}" presName="childNode2tx" presStyleLbl="bgAcc1" presStyleIdx="1" presStyleCnt="5">
        <dgm:presLayoutVars>
          <dgm:bulletEnabled val="1"/>
        </dgm:presLayoutVars>
      </dgm:prSet>
      <dgm:spPr/>
    </dgm:pt>
    <dgm:pt modelId="{0C53D3B5-8F9A-443A-ADA2-F0C5B06586A1}" type="pres">
      <dgm:prSet presAssocID="{4D6F3FAC-2CF0-44F6-8C4F-2BBF2A399D5B}" presName="parentNode2" presStyleLbl="node1" presStyleIdx="1" presStyleCnt="5" custScaleX="95293" custScaleY="239631" custLinFactNeighborY="-21738">
        <dgm:presLayoutVars>
          <dgm:chMax val="0"/>
          <dgm:bulletEnabled val="1"/>
        </dgm:presLayoutVars>
      </dgm:prSet>
      <dgm:spPr/>
    </dgm:pt>
    <dgm:pt modelId="{E8951EE9-2052-42B6-B9B0-13E57387AB1B}" type="pres">
      <dgm:prSet presAssocID="{4D6F3FAC-2CF0-44F6-8C4F-2BBF2A399D5B}" presName="connSite2" presStyleCnt="0"/>
      <dgm:spPr/>
    </dgm:pt>
    <dgm:pt modelId="{2C0643C2-FCDD-434F-8BF8-3F0D794033C0}" type="pres">
      <dgm:prSet presAssocID="{2E9DB84E-AEC6-4CAA-AD00-DCD22DB74ECF}" presName="Name18" presStyleLbl="sibTrans2D1" presStyleIdx="1" presStyleCnt="4"/>
      <dgm:spPr/>
    </dgm:pt>
    <dgm:pt modelId="{7C06C6F8-A170-47DC-A29F-2C6CDDCB6628}" type="pres">
      <dgm:prSet presAssocID="{EBFC9F33-F62B-4AB9-9CF7-AEE3A0AFB9E8}" presName="composite1" presStyleCnt="0"/>
      <dgm:spPr/>
    </dgm:pt>
    <dgm:pt modelId="{BC4ECB1D-C2EE-49FC-8840-CAB34AB5800E}" type="pres">
      <dgm:prSet presAssocID="{EBFC9F33-F62B-4AB9-9CF7-AEE3A0AFB9E8}" presName="dummyNode1" presStyleLbl="node1" presStyleIdx="1" presStyleCnt="5"/>
      <dgm:spPr/>
    </dgm:pt>
    <dgm:pt modelId="{C9BFB583-8927-4E91-BE0A-22D1BFEE7CED}" type="pres">
      <dgm:prSet presAssocID="{EBFC9F33-F62B-4AB9-9CF7-AEE3A0AFB9E8}" presName="childNode1" presStyleLbl="bgAcc1" presStyleIdx="2" presStyleCnt="5" custScaleX="85029" custScaleY="102699" custLinFactNeighborX="-1864" custLinFactNeighborY="-46703">
        <dgm:presLayoutVars>
          <dgm:bulletEnabled val="1"/>
        </dgm:presLayoutVars>
      </dgm:prSet>
      <dgm:spPr/>
    </dgm:pt>
    <dgm:pt modelId="{70C24888-073C-4139-80C7-84475CA052DD}" type="pres">
      <dgm:prSet presAssocID="{EBFC9F33-F62B-4AB9-9CF7-AEE3A0AFB9E8}" presName="childNode1tx" presStyleLbl="bgAcc1" presStyleIdx="2" presStyleCnt="5">
        <dgm:presLayoutVars>
          <dgm:bulletEnabled val="1"/>
        </dgm:presLayoutVars>
      </dgm:prSet>
      <dgm:spPr/>
    </dgm:pt>
    <dgm:pt modelId="{D47ABC46-567B-4101-A94F-58639626DBA8}" type="pres">
      <dgm:prSet presAssocID="{EBFC9F33-F62B-4AB9-9CF7-AEE3A0AFB9E8}" presName="parentNode1" presStyleLbl="node1" presStyleIdx="2" presStyleCnt="5" custScaleX="96642" custScaleY="247807">
        <dgm:presLayoutVars>
          <dgm:chMax val="1"/>
          <dgm:bulletEnabled val="1"/>
        </dgm:presLayoutVars>
      </dgm:prSet>
      <dgm:spPr/>
    </dgm:pt>
    <dgm:pt modelId="{1472F0BB-B59C-4F34-9D32-649367D8EC06}" type="pres">
      <dgm:prSet presAssocID="{EBFC9F33-F62B-4AB9-9CF7-AEE3A0AFB9E8}" presName="connSite1" presStyleCnt="0"/>
      <dgm:spPr/>
    </dgm:pt>
    <dgm:pt modelId="{C9DCEFF0-25C0-4E4A-9C7C-831F41F5E928}" type="pres">
      <dgm:prSet presAssocID="{6C521ABF-7609-4CE5-B60B-BE33F396FCCF}" presName="Name9" presStyleLbl="sibTrans2D1" presStyleIdx="2" presStyleCnt="4"/>
      <dgm:spPr/>
    </dgm:pt>
    <dgm:pt modelId="{45B6F6E7-57AB-4F78-861D-6EA007812773}" type="pres">
      <dgm:prSet presAssocID="{9361FC98-A06F-44B2-9E3E-1E9A8CB2C278}" presName="composite2" presStyleCnt="0"/>
      <dgm:spPr/>
    </dgm:pt>
    <dgm:pt modelId="{4FA13A63-79E8-4F2C-9D4F-FF0FD56DE341}" type="pres">
      <dgm:prSet presAssocID="{9361FC98-A06F-44B2-9E3E-1E9A8CB2C278}" presName="dummyNode2" presStyleLbl="node1" presStyleIdx="2" presStyleCnt="5"/>
      <dgm:spPr/>
    </dgm:pt>
    <dgm:pt modelId="{8A22429C-38B9-453E-9B3A-F777C9D45BA7}" type="pres">
      <dgm:prSet presAssocID="{9361FC98-A06F-44B2-9E3E-1E9A8CB2C278}" presName="childNode2" presStyleLbl="bgAcc1" presStyleIdx="3" presStyleCnt="5" custScaleX="86573" custScaleY="102699" custLinFactNeighborX="-621" custLinFactNeighborY="29091">
        <dgm:presLayoutVars>
          <dgm:bulletEnabled val="1"/>
        </dgm:presLayoutVars>
      </dgm:prSet>
      <dgm:spPr/>
    </dgm:pt>
    <dgm:pt modelId="{D9665102-4815-4765-9168-EEFCF76BCE3A}" type="pres">
      <dgm:prSet presAssocID="{9361FC98-A06F-44B2-9E3E-1E9A8CB2C278}" presName="childNode2tx" presStyleLbl="bgAcc1" presStyleIdx="3" presStyleCnt="5">
        <dgm:presLayoutVars>
          <dgm:bulletEnabled val="1"/>
        </dgm:presLayoutVars>
      </dgm:prSet>
      <dgm:spPr/>
    </dgm:pt>
    <dgm:pt modelId="{675C9554-3544-4F59-BA7E-540E7CF2DF1E}" type="pres">
      <dgm:prSet presAssocID="{9361FC98-A06F-44B2-9E3E-1E9A8CB2C278}" presName="parentNode2" presStyleLbl="node1" presStyleIdx="3" presStyleCnt="5" custScaleX="95293" custScaleY="239631">
        <dgm:presLayoutVars>
          <dgm:chMax val="0"/>
          <dgm:bulletEnabled val="1"/>
        </dgm:presLayoutVars>
      </dgm:prSet>
      <dgm:spPr/>
    </dgm:pt>
    <dgm:pt modelId="{999EDD82-EEC9-4246-8237-FBB5374BA879}" type="pres">
      <dgm:prSet presAssocID="{9361FC98-A06F-44B2-9E3E-1E9A8CB2C278}" presName="connSite2" presStyleCnt="0"/>
      <dgm:spPr/>
    </dgm:pt>
    <dgm:pt modelId="{14656A78-F08B-46CB-B5D0-43D319C8721B}" type="pres">
      <dgm:prSet presAssocID="{26245499-704C-4414-A370-705A0D2CCE2A}" presName="Name18" presStyleLbl="sibTrans2D1" presStyleIdx="3" presStyleCnt="4"/>
      <dgm:spPr/>
    </dgm:pt>
    <dgm:pt modelId="{3E2D57C6-78E4-4161-A281-C1488C07C885}" type="pres">
      <dgm:prSet presAssocID="{09C6B1FD-8D24-4B5E-B743-765F5356B971}" presName="composite1" presStyleCnt="0"/>
      <dgm:spPr/>
    </dgm:pt>
    <dgm:pt modelId="{3052D603-4949-40E0-A96E-74E232B28CFB}" type="pres">
      <dgm:prSet presAssocID="{09C6B1FD-8D24-4B5E-B743-765F5356B971}" presName="dummyNode1" presStyleLbl="node1" presStyleIdx="3" presStyleCnt="5"/>
      <dgm:spPr/>
    </dgm:pt>
    <dgm:pt modelId="{4E419BBB-C21F-4C71-86C0-EC7556F0E8CD}" type="pres">
      <dgm:prSet presAssocID="{09C6B1FD-8D24-4B5E-B743-765F5356B971}" presName="childNode1" presStyleLbl="bgAcc1" presStyleIdx="4" presStyleCnt="5" custScaleX="85029" custScaleY="102699" custLinFactNeighborX="106" custLinFactNeighborY="-39589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a:blipFill>
      </dgm:spPr>
    </dgm:pt>
    <dgm:pt modelId="{E1FDAAA4-5DA5-40DA-9AAD-FB37D86CE373}" type="pres">
      <dgm:prSet presAssocID="{09C6B1FD-8D24-4B5E-B743-765F5356B971}" presName="childNode1tx" presStyleLbl="bgAcc1" presStyleIdx="4" presStyleCnt="5">
        <dgm:presLayoutVars>
          <dgm:bulletEnabled val="1"/>
        </dgm:presLayoutVars>
      </dgm:prSet>
      <dgm:spPr/>
    </dgm:pt>
    <dgm:pt modelId="{2DCBB410-630A-487C-8063-0F8084E7EA94}" type="pres">
      <dgm:prSet presAssocID="{09C6B1FD-8D24-4B5E-B743-765F5356B971}" presName="parentNode1" presStyleLbl="node1" presStyleIdx="4" presStyleCnt="5" custScaleX="95293" custScaleY="239631">
        <dgm:presLayoutVars>
          <dgm:chMax val="1"/>
          <dgm:bulletEnabled val="1"/>
        </dgm:presLayoutVars>
      </dgm:prSet>
      <dgm:spPr/>
    </dgm:pt>
    <dgm:pt modelId="{3B9E1B91-58CC-49DA-86D1-B1CBFB646BBF}" type="pres">
      <dgm:prSet presAssocID="{09C6B1FD-8D24-4B5E-B743-765F5356B971}" presName="connSite1" presStyleCnt="0"/>
      <dgm:spPr/>
    </dgm:pt>
  </dgm:ptLst>
  <dgm:cxnLst>
    <dgm:cxn modelId="{3895BE05-8915-4A12-8E92-A391BEAB9FAD}" type="presOf" srcId="{26245499-704C-4414-A370-705A0D2CCE2A}" destId="{14656A78-F08B-46CB-B5D0-43D319C8721B}" srcOrd="0" destOrd="0" presId="urn:microsoft.com/office/officeart/2005/8/layout/hProcess4"/>
    <dgm:cxn modelId="{56FE470C-FA35-47EB-976E-BA7282075D9F}" type="presOf" srcId="{6C521ABF-7609-4CE5-B60B-BE33F396FCCF}" destId="{C9DCEFF0-25C0-4E4A-9C7C-831F41F5E928}" srcOrd="0" destOrd="0" presId="urn:microsoft.com/office/officeart/2005/8/layout/hProcess4"/>
    <dgm:cxn modelId="{FC127515-5621-4A08-9EB5-5DC8DDE0ADEA}" type="presOf" srcId="{D719E3C8-18E4-4E77-B934-2202C98D8309}" destId="{C2E972FC-37A6-44B9-B978-8B2A15FEE4FB}" srcOrd="1" destOrd="0" presId="urn:microsoft.com/office/officeart/2005/8/layout/hProcess4"/>
    <dgm:cxn modelId="{3FD21320-2FF7-4DF9-AB0D-3B1AF48736AB}" srcId="{EBFC9F33-F62B-4AB9-9CF7-AEE3A0AFB9E8}" destId="{C20D68D6-ABE5-4D06-BE88-D94349167426}" srcOrd="1" destOrd="0" parTransId="{E2F45260-DC6B-4716-8E04-182A71520888}" sibTransId="{6091A98A-A50F-4DE3-B162-847BFA7A6FE2}"/>
    <dgm:cxn modelId="{C252C225-5785-4833-8C7B-D4BE838C37C0}" type="presOf" srcId="{C20D68D6-ABE5-4D06-BE88-D94349167426}" destId="{C9BFB583-8927-4E91-BE0A-22D1BFEE7CED}" srcOrd="0" destOrd="1" presId="urn:microsoft.com/office/officeart/2005/8/layout/hProcess4"/>
    <dgm:cxn modelId="{7C576028-53D3-42B4-A97B-063514600DC6}" srcId="{CC6C49DD-6474-415A-8C6E-FFEF7B5CF2C5}" destId="{EBFC9F33-F62B-4AB9-9CF7-AEE3A0AFB9E8}" srcOrd="2" destOrd="0" parTransId="{CFB5BE86-2C0F-4396-AC03-81FA0C8893DA}" sibTransId="{6C521ABF-7609-4CE5-B60B-BE33F396FCCF}"/>
    <dgm:cxn modelId="{513C053D-FE92-4A2C-817B-B6D4216119B8}" type="presOf" srcId="{9361FC98-A06F-44B2-9E3E-1E9A8CB2C278}" destId="{675C9554-3544-4F59-BA7E-540E7CF2DF1E}" srcOrd="0" destOrd="0" presId="urn:microsoft.com/office/officeart/2005/8/layout/hProcess4"/>
    <dgm:cxn modelId="{76A15A42-5286-45ED-9667-4EA92E7E17F0}" type="presOf" srcId="{56A0250D-5000-4FFA-94BD-A7F52AF64940}" destId="{8AAB7C5B-7A65-4704-BB5F-D1D9B078E007}" srcOrd="0" destOrd="0" presId="urn:microsoft.com/office/officeart/2005/8/layout/hProcess4"/>
    <dgm:cxn modelId="{2B4BBF45-9ED7-4C93-AD19-66C7B4BA6A99}" type="presOf" srcId="{CC6C49DD-6474-415A-8C6E-FFEF7B5CF2C5}" destId="{2AA577BF-547A-46DC-BA74-4022F35730E7}" srcOrd="0" destOrd="0" presId="urn:microsoft.com/office/officeart/2005/8/layout/hProcess4"/>
    <dgm:cxn modelId="{C34EEA4F-AD16-460A-B506-62E504F8F18A}" srcId="{CC6C49DD-6474-415A-8C6E-FFEF7B5CF2C5}" destId="{09C6B1FD-8D24-4B5E-B743-765F5356B971}" srcOrd="4" destOrd="0" parTransId="{DEF53315-0CF4-4CA6-BA19-A34FA7F988B6}" sibTransId="{040B8395-2AB7-4D95-9E2F-9DAAEE6E8829}"/>
    <dgm:cxn modelId="{44B20A73-5DD3-4D6A-9423-DEA758EB78AF}" type="presOf" srcId="{EC202B8A-95F2-499B-9782-6DC0CEE3B8E0}" destId="{D9665102-4815-4765-9168-EEFCF76BCE3A}" srcOrd="1" destOrd="0" presId="urn:microsoft.com/office/officeart/2005/8/layout/hProcess4"/>
    <dgm:cxn modelId="{0CCF2253-7158-4EDE-B943-081CF97BC07A}" type="presOf" srcId="{D719E3C8-18E4-4E77-B934-2202C98D8309}" destId="{3A18AF84-8529-4F79-B88F-DE1DDB10871E}" srcOrd="0" destOrd="0" presId="urn:microsoft.com/office/officeart/2005/8/layout/hProcess4"/>
    <dgm:cxn modelId="{FDCB6677-9F60-4367-AE87-E3F98D180E1D}" srcId="{CC6C49DD-6474-415A-8C6E-FFEF7B5CF2C5}" destId="{56A0250D-5000-4FFA-94BD-A7F52AF64940}" srcOrd="0" destOrd="0" parTransId="{0BB57E33-7FE8-4ADB-9BF6-F22B0D05E2C4}" sibTransId="{BF44822C-D0F0-40BC-B752-80C8E699ABE9}"/>
    <dgm:cxn modelId="{9BFD605A-8E03-4D42-BB60-5A778CC23A89}" srcId="{9361FC98-A06F-44B2-9E3E-1E9A8CB2C278}" destId="{EC202B8A-95F2-499B-9782-6DC0CEE3B8E0}" srcOrd="0" destOrd="0" parTransId="{15E8B1C4-F603-4FC6-9D2A-7251B429E524}" sibTransId="{B200FB0A-E805-4D38-A059-F57337EE0E3C}"/>
    <dgm:cxn modelId="{A9545E87-BC36-4FFA-9539-EA205B3D2107}" srcId="{56A0250D-5000-4FFA-94BD-A7F52AF64940}" destId="{D719E3C8-18E4-4E77-B934-2202C98D8309}" srcOrd="0" destOrd="0" parTransId="{E1538A42-EEFB-4C09-805C-3694589BAF8C}" sibTransId="{B0F9B926-7606-4AD6-ABE7-778752A10EA8}"/>
    <dgm:cxn modelId="{118F308F-52FD-4583-B15A-C614808859AD}" srcId="{4D6F3FAC-2CF0-44F6-8C4F-2BBF2A399D5B}" destId="{60C003EB-CB15-4A07-8DB3-5350AC288053}" srcOrd="0" destOrd="0" parTransId="{F7630C97-0AF0-486C-88D9-56CCF2E817F8}" sibTransId="{0F5750FA-B396-45EC-BAE1-24AD25CBCD5B}"/>
    <dgm:cxn modelId="{E9B9B095-D8DD-4CDB-8710-BDAD9FA9D209}" type="presOf" srcId="{EC202B8A-95F2-499B-9782-6DC0CEE3B8E0}" destId="{8A22429C-38B9-453E-9B3A-F777C9D45BA7}" srcOrd="0" destOrd="0" presId="urn:microsoft.com/office/officeart/2005/8/layout/hProcess4"/>
    <dgm:cxn modelId="{9DBDE398-CF15-4B2F-8C73-A2C110420596}" srcId="{CC6C49DD-6474-415A-8C6E-FFEF7B5CF2C5}" destId="{9361FC98-A06F-44B2-9E3E-1E9A8CB2C278}" srcOrd="3" destOrd="0" parTransId="{117FFA9C-0F55-455C-B983-A13BBBC66409}" sibTransId="{26245499-704C-4414-A370-705A0D2CCE2A}"/>
    <dgm:cxn modelId="{AB4A22A3-65DB-466A-B36B-ED983A6128F2}" srcId="{EBFC9F33-F62B-4AB9-9CF7-AEE3A0AFB9E8}" destId="{3396B369-F8EF-4BB6-BCFE-1548FC859126}" srcOrd="0" destOrd="0" parTransId="{2D2918FC-2A3E-46F0-A657-A7F69E4E3526}" sibTransId="{34A3E0E0-9A74-4096-AE9A-D2FC7708BF09}"/>
    <dgm:cxn modelId="{C5CF33A3-19C5-4FD4-A3A5-6A8E6D996FB4}" type="presOf" srcId="{BF44822C-D0F0-40BC-B752-80C8E699ABE9}" destId="{AF92CD9A-9627-4A96-B93D-DCDF8D2C31A2}" srcOrd="0" destOrd="0" presId="urn:microsoft.com/office/officeart/2005/8/layout/hProcess4"/>
    <dgm:cxn modelId="{11EF74B4-840B-473E-AAA7-7285138B322E}" type="presOf" srcId="{C20D68D6-ABE5-4D06-BE88-D94349167426}" destId="{70C24888-073C-4139-80C7-84475CA052DD}" srcOrd="1" destOrd="1" presId="urn:microsoft.com/office/officeart/2005/8/layout/hProcess4"/>
    <dgm:cxn modelId="{F6BB13B5-4576-4E2B-AC12-9DF2DB474189}" type="presOf" srcId="{4D6F3FAC-2CF0-44F6-8C4F-2BBF2A399D5B}" destId="{0C53D3B5-8F9A-443A-ADA2-F0C5B06586A1}" srcOrd="0" destOrd="0" presId="urn:microsoft.com/office/officeart/2005/8/layout/hProcess4"/>
    <dgm:cxn modelId="{F6B6A3BC-5C7B-4FF0-AB54-4F63F11F72CF}" type="presOf" srcId="{3396B369-F8EF-4BB6-BCFE-1548FC859126}" destId="{70C24888-073C-4139-80C7-84475CA052DD}" srcOrd="1" destOrd="0" presId="urn:microsoft.com/office/officeart/2005/8/layout/hProcess4"/>
    <dgm:cxn modelId="{3AC27CC0-2770-4291-B3D2-65B9B63A2B63}" type="presOf" srcId="{3396B369-F8EF-4BB6-BCFE-1548FC859126}" destId="{C9BFB583-8927-4E91-BE0A-22D1BFEE7CED}" srcOrd="0" destOrd="0" presId="urn:microsoft.com/office/officeart/2005/8/layout/hProcess4"/>
    <dgm:cxn modelId="{C7FDFACF-F7C4-4F06-9696-2067F2913B42}" type="presOf" srcId="{09C6B1FD-8D24-4B5E-B743-765F5356B971}" destId="{2DCBB410-630A-487C-8063-0F8084E7EA94}" srcOrd="0" destOrd="0" presId="urn:microsoft.com/office/officeart/2005/8/layout/hProcess4"/>
    <dgm:cxn modelId="{7E3CC4EE-4FB5-4C2F-BFE0-D6A2DEC54183}" srcId="{CC6C49DD-6474-415A-8C6E-FFEF7B5CF2C5}" destId="{4D6F3FAC-2CF0-44F6-8C4F-2BBF2A399D5B}" srcOrd="1" destOrd="0" parTransId="{5DE45FF3-D9F2-4E4B-8575-F681BFB2C567}" sibTransId="{2E9DB84E-AEC6-4CAA-AD00-DCD22DB74ECF}"/>
    <dgm:cxn modelId="{EF73F6EE-61DD-4F0E-BBBB-E57752BCF2D7}" type="presOf" srcId="{60C003EB-CB15-4A07-8DB3-5350AC288053}" destId="{F81A6681-CC5C-49C6-B9C6-55C56B40FF92}" srcOrd="0" destOrd="0" presId="urn:microsoft.com/office/officeart/2005/8/layout/hProcess4"/>
    <dgm:cxn modelId="{6D893AF2-4A50-4A4A-8EEA-C61FF1A99F6E}" type="presOf" srcId="{EBFC9F33-F62B-4AB9-9CF7-AEE3A0AFB9E8}" destId="{D47ABC46-567B-4101-A94F-58639626DBA8}" srcOrd="0" destOrd="0" presId="urn:microsoft.com/office/officeart/2005/8/layout/hProcess4"/>
    <dgm:cxn modelId="{F9AAD1F4-B51B-4A9D-AF5B-B47E146F436C}" type="presOf" srcId="{60C003EB-CB15-4A07-8DB3-5350AC288053}" destId="{B20ABBD9-DC77-4EC7-BAE3-91EA38450D5E}" srcOrd="1" destOrd="0" presId="urn:microsoft.com/office/officeart/2005/8/layout/hProcess4"/>
    <dgm:cxn modelId="{DC2F3CFE-4CD1-46E2-AEF7-23A016EED831}" type="presOf" srcId="{2E9DB84E-AEC6-4CAA-AD00-DCD22DB74ECF}" destId="{2C0643C2-FCDD-434F-8BF8-3F0D794033C0}" srcOrd="0" destOrd="0" presId="urn:microsoft.com/office/officeart/2005/8/layout/hProcess4"/>
    <dgm:cxn modelId="{A9E501C0-D9A2-444B-B07A-377CC473EE07}" type="presParOf" srcId="{2AA577BF-547A-46DC-BA74-4022F35730E7}" destId="{8FCD27F9-99B0-4DEA-A368-874147CC3BB7}" srcOrd="0" destOrd="0" presId="urn:microsoft.com/office/officeart/2005/8/layout/hProcess4"/>
    <dgm:cxn modelId="{6D1D5C59-A231-4916-BCC2-6D36F274B1F8}" type="presParOf" srcId="{2AA577BF-547A-46DC-BA74-4022F35730E7}" destId="{9282C10C-A547-489D-9F1C-3AC3A44B655C}" srcOrd="1" destOrd="0" presId="urn:microsoft.com/office/officeart/2005/8/layout/hProcess4"/>
    <dgm:cxn modelId="{D9050EC4-7146-4A7C-8DDF-5CD0A313C5C9}" type="presParOf" srcId="{2AA577BF-547A-46DC-BA74-4022F35730E7}" destId="{F189FED8-CE3C-45DD-96DC-4B5F98C1C178}" srcOrd="2" destOrd="0" presId="urn:microsoft.com/office/officeart/2005/8/layout/hProcess4"/>
    <dgm:cxn modelId="{83555562-E3CE-4DE7-965D-93E6B2D1FB9D}" type="presParOf" srcId="{F189FED8-CE3C-45DD-96DC-4B5F98C1C178}" destId="{0D697D09-DCB1-4DFD-97B5-D1792B921204}" srcOrd="0" destOrd="0" presId="urn:microsoft.com/office/officeart/2005/8/layout/hProcess4"/>
    <dgm:cxn modelId="{E83B0A5F-682A-4E93-8516-D0B0B936B3A3}" type="presParOf" srcId="{0D697D09-DCB1-4DFD-97B5-D1792B921204}" destId="{F59E2DDD-D93E-4203-8894-CCE900A2E708}" srcOrd="0" destOrd="0" presId="urn:microsoft.com/office/officeart/2005/8/layout/hProcess4"/>
    <dgm:cxn modelId="{B8E7B665-EE27-4C80-9AE9-125F38D78727}" type="presParOf" srcId="{0D697D09-DCB1-4DFD-97B5-D1792B921204}" destId="{3A18AF84-8529-4F79-B88F-DE1DDB10871E}" srcOrd="1" destOrd="0" presId="urn:microsoft.com/office/officeart/2005/8/layout/hProcess4"/>
    <dgm:cxn modelId="{BB03363E-6C0D-41BD-981E-72098EECE626}" type="presParOf" srcId="{0D697D09-DCB1-4DFD-97B5-D1792B921204}" destId="{C2E972FC-37A6-44B9-B978-8B2A15FEE4FB}" srcOrd="2" destOrd="0" presId="urn:microsoft.com/office/officeart/2005/8/layout/hProcess4"/>
    <dgm:cxn modelId="{413E87A0-2E8C-4C4A-8737-D147E8D48A6F}" type="presParOf" srcId="{0D697D09-DCB1-4DFD-97B5-D1792B921204}" destId="{8AAB7C5B-7A65-4704-BB5F-D1D9B078E007}" srcOrd="3" destOrd="0" presId="urn:microsoft.com/office/officeart/2005/8/layout/hProcess4"/>
    <dgm:cxn modelId="{1AE40E8E-0D20-4B4D-B435-127E7979DE99}" type="presParOf" srcId="{0D697D09-DCB1-4DFD-97B5-D1792B921204}" destId="{7D7CF32E-E34F-4151-B3B4-7CC7E19B2456}" srcOrd="4" destOrd="0" presId="urn:microsoft.com/office/officeart/2005/8/layout/hProcess4"/>
    <dgm:cxn modelId="{3FEDB274-1044-4819-8380-F394095A394C}" type="presParOf" srcId="{F189FED8-CE3C-45DD-96DC-4B5F98C1C178}" destId="{AF92CD9A-9627-4A96-B93D-DCDF8D2C31A2}" srcOrd="1" destOrd="0" presId="urn:microsoft.com/office/officeart/2005/8/layout/hProcess4"/>
    <dgm:cxn modelId="{065E15F6-0937-48AA-8AC3-58DA3EB93FEC}" type="presParOf" srcId="{F189FED8-CE3C-45DD-96DC-4B5F98C1C178}" destId="{562155E7-2197-4809-AB67-3BB547F8C450}" srcOrd="2" destOrd="0" presId="urn:microsoft.com/office/officeart/2005/8/layout/hProcess4"/>
    <dgm:cxn modelId="{BB2290CE-D6FB-4495-881B-092F14210309}" type="presParOf" srcId="{562155E7-2197-4809-AB67-3BB547F8C450}" destId="{AE33FF7B-31F1-4D4B-9D68-D45A4D609DA0}" srcOrd="0" destOrd="0" presId="urn:microsoft.com/office/officeart/2005/8/layout/hProcess4"/>
    <dgm:cxn modelId="{FD9C8BE0-89A0-41DE-B8A9-254E8B9296A6}" type="presParOf" srcId="{562155E7-2197-4809-AB67-3BB547F8C450}" destId="{F81A6681-CC5C-49C6-B9C6-55C56B40FF92}" srcOrd="1" destOrd="0" presId="urn:microsoft.com/office/officeart/2005/8/layout/hProcess4"/>
    <dgm:cxn modelId="{B4F55C38-94C0-4034-B91B-26A89E31CEF7}" type="presParOf" srcId="{562155E7-2197-4809-AB67-3BB547F8C450}" destId="{B20ABBD9-DC77-4EC7-BAE3-91EA38450D5E}" srcOrd="2" destOrd="0" presId="urn:microsoft.com/office/officeart/2005/8/layout/hProcess4"/>
    <dgm:cxn modelId="{F0D8F125-22E8-46D5-ADF0-29BAA29CDEE5}" type="presParOf" srcId="{562155E7-2197-4809-AB67-3BB547F8C450}" destId="{0C53D3B5-8F9A-443A-ADA2-F0C5B06586A1}" srcOrd="3" destOrd="0" presId="urn:microsoft.com/office/officeart/2005/8/layout/hProcess4"/>
    <dgm:cxn modelId="{31602227-363D-4F17-AB48-FF11F32577BB}" type="presParOf" srcId="{562155E7-2197-4809-AB67-3BB547F8C450}" destId="{E8951EE9-2052-42B6-B9B0-13E57387AB1B}" srcOrd="4" destOrd="0" presId="urn:microsoft.com/office/officeart/2005/8/layout/hProcess4"/>
    <dgm:cxn modelId="{01B251D7-6BBF-45E1-8587-E0E61921CE31}" type="presParOf" srcId="{F189FED8-CE3C-45DD-96DC-4B5F98C1C178}" destId="{2C0643C2-FCDD-434F-8BF8-3F0D794033C0}" srcOrd="3" destOrd="0" presId="urn:microsoft.com/office/officeart/2005/8/layout/hProcess4"/>
    <dgm:cxn modelId="{F36CD390-3582-4FF0-9B3E-79541151FA62}" type="presParOf" srcId="{F189FED8-CE3C-45DD-96DC-4B5F98C1C178}" destId="{7C06C6F8-A170-47DC-A29F-2C6CDDCB6628}" srcOrd="4" destOrd="0" presId="urn:microsoft.com/office/officeart/2005/8/layout/hProcess4"/>
    <dgm:cxn modelId="{7FFF9252-8C68-46FA-AB21-2120F4E81EFB}" type="presParOf" srcId="{7C06C6F8-A170-47DC-A29F-2C6CDDCB6628}" destId="{BC4ECB1D-C2EE-49FC-8840-CAB34AB5800E}" srcOrd="0" destOrd="0" presId="urn:microsoft.com/office/officeart/2005/8/layout/hProcess4"/>
    <dgm:cxn modelId="{A49E6AD5-5942-4CAD-97A2-7A77388C7492}" type="presParOf" srcId="{7C06C6F8-A170-47DC-A29F-2C6CDDCB6628}" destId="{C9BFB583-8927-4E91-BE0A-22D1BFEE7CED}" srcOrd="1" destOrd="0" presId="urn:microsoft.com/office/officeart/2005/8/layout/hProcess4"/>
    <dgm:cxn modelId="{BF8139AB-506C-4258-9FB6-D8F653912553}" type="presParOf" srcId="{7C06C6F8-A170-47DC-A29F-2C6CDDCB6628}" destId="{70C24888-073C-4139-80C7-84475CA052DD}" srcOrd="2" destOrd="0" presId="urn:microsoft.com/office/officeart/2005/8/layout/hProcess4"/>
    <dgm:cxn modelId="{0A0733C2-CBDE-446D-A768-C300C03C3F4A}" type="presParOf" srcId="{7C06C6F8-A170-47DC-A29F-2C6CDDCB6628}" destId="{D47ABC46-567B-4101-A94F-58639626DBA8}" srcOrd="3" destOrd="0" presId="urn:microsoft.com/office/officeart/2005/8/layout/hProcess4"/>
    <dgm:cxn modelId="{517E5692-C099-4E31-982B-DDC997544182}" type="presParOf" srcId="{7C06C6F8-A170-47DC-A29F-2C6CDDCB6628}" destId="{1472F0BB-B59C-4F34-9D32-649367D8EC06}" srcOrd="4" destOrd="0" presId="urn:microsoft.com/office/officeart/2005/8/layout/hProcess4"/>
    <dgm:cxn modelId="{DC07FC6A-FAEE-4E02-A1F6-5B6127264133}" type="presParOf" srcId="{F189FED8-CE3C-45DD-96DC-4B5F98C1C178}" destId="{C9DCEFF0-25C0-4E4A-9C7C-831F41F5E928}" srcOrd="5" destOrd="0" presId="urn:microsoft.com/office/officeart/2005/8/layout/hProcess4"/>
    <dgm:cxn modelId="{B3E1AEB1-201F-4E61-BE32-FA5F63B5BF4B}" type="presParOf" srcId="{F189FED8-CE3C-45DD-96DC-4B5F98C1C178}" destId="{45B6F6E7-57AB-4F78-861D-6EA007812773}" srcOrd="6" destOrd="0" presId="urn:microsoft.com/office/officeart/2005/8/layout/hProcess4"/>
    <dgm:cxn modelId="{01C734E2-6ED5-4957-9846-71A5703AE4CD}" type="presParOf" srcId="{45B6F6E7-57AB-4F78-861D-6EA007812773}" destId="{4FA13A63-79E8-4F2C-9D4F-FF0FD56DE341}" srcOrd="0" destOrd="0" presId="urn:microsoft.com/office/officeart/2005/8/layout/hProcess4"/>
    <dgm:cxn modelId="{E87A1C95-2B31-4E6D-93EC-4D61F5B2A861}" type="presParOf" srcId="{45B6F6E7-57AB-4F78-861D-6EA007812773}" destId="{8A22429C-38B9-453E-9B3A-F777C9D45BA7}" srcOrd="1" destOrd="0" presId="urn:microsoft.com/office/officeart/2005/8/layout/hProcess4"/>
    <dgm:cxn modelId="{45243486-52F8-413A-9CE4-39A463173B11}" type="presParOf" srcId="{45B6F6E7-57AB-4F78-861D-6EA007812773}" destId="{D9665102-4815-4765-9168-EEFCF76BCE3A}" srcOrd="2" destOrd="0" presId="urn:microsoft.com/office/officeart/2005/8/layout/hProcess4"/>
    <dgm:cxn modelId="{597FD32A-6637-4F13-AA4D-D68201D9B81E}" type="presParOf" srcId="{45B6F6E7-57AB-4F78-861D-6EA007812773}" destId="{675C9554-3544-4F59-BA7E-540E7CF2DF1E}" srcOrd="3" destOrd="0" presId="urn:microsoft.com/office/officeart/2005/8/layout/hProcess4"/>
    <dgm:cxn modelId="{B0A3DCB3-9651-4021-9BF2-2EE5BC3D1CE2}" type="presParOf" srcId="{45B6F6E7-57AB-4F78-861D-6EA007812773}" destId="{999EDD82-EEC9-4246-8237-FBB5374BA879}" srcOrd="4" destOrd="0" presId="urn:microsoft.com/office/officeart/2005/8/layout/hProcess4"/>
    <dgm:cxn modelId="{6A86D7E1-8A05-4892-9978-D3E64CDA1DCC}" type="presParOf" srcId="{F189FED8-CE3C-45DD-96DC-4B5F98C1C178}" destId="{14656A78-F08B-46CB-B5D0-43D319C8721B}" srcOrd="7" destOrd="0" presId="urn:microsoft.com/office/officeart/2005/8/layout/hProcess4"/>
    <dgm:cxn modelId="{DFEF6FFD-512F-4F11-BA00-673AE2D644AB}" type="presParOf" srcId="{F189FED8-CE3C-45DD-96DC-4B5F98C1C178}" destId="{3E2D57C6-78E4-4161-A281-C1488C07C885}" srcOrd="8" destOrd="0" presId="urn:microsoft.com/office/officeart/2005/8/layout/hProcess4"/>
    <dgm:cxn modelId="{7C1392F8-B186-453A-AD02-FCB08299570E}" type="presParOf" srcId="{3E2D57C6-78E4-4161-A281-C1488C07C885}" destId="{3052D603-4949-40E0-A96E-74E232B28CFB}" srcOrd="0" destOrd="0" presId="urn:microsoft.com/office/officeart/2005/8/layout/hProcess4"/>
    <dgm:cxn modelId="{A59BB94B-6F06-410F-9CA4-112B6C5310A0}" type="presParOf" srcId="{3E2D57C6-78E4-4161-A281-C1488C07C885}" destId="{4E419BBB-C21F-4C71-86C0-EC7556F0E8CD}" srcOrd="1" destOrd="0" presId="urn:microsoft.com/office/officeart/2005/8/layout/hProcess4"/>
    <dgm:cxn modelId="{F8620746-0E97-40CB-BBAA-AD6A67D31292}" type="presParOf" srcId="{3E2D57C6-78E4-4161-A281-C1488C07C885}" destId="{E1FDAAA4-5DA5-40DA-9AAD-FB37D86CE373}" srcOrd="2" destOrd="0" presId="urn:microsoft.com/office/officeart/2005/8/layout/hProcess4"/>
    <dgm:cxn modelId="{8937F626-B8D3-4130-93BE-899AD679A646}" type="presParOf" srcId="{3E2D57C6-78E4-4161-A281-C1488C07C885}" destId="{2DCBB410-630A-487C-8063-0F8084E7EA94}" srcOrd="3" destOrd="0" presId="urn:microsoft.com/office/officeart/2005/8/layout/hProcess4"/>
    <dgm:cxn modelId="{C99C4713-C762-4E64-8823-0D610FD239FD}" type="presParOf" srcId="{3E2D57C6-78E4-4161-A281-C1488C07C885}" destId="{3B9E1B91-58CC-49DA-86D1-B1CBFB646BB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6C49DD-6474-415A-8C6E-FFEF7B5CF2C5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6A0250D-5000-4FFA-94BD-A7F52AF64940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Input</a:t>
          </a:r>
          <a:endParaRPr lang="en-GB" dirty="0">
            <a:solidFill>
              <a:schemeClr val="tx1"/>
            </a:solidFill>
          </a:endParaRPr>
        </a:p>
      </dgm:t>
    </dgm:pt>
    <dgm:pt modelId="{0BB57E33-7FE8-4ADB-9BF6-F22B0D05E2C4}" type="parTrans" cxnId="{FDCB6677-9F60-4367-AE87-E3F98D180E1D}">
      <dgm:prSet/>
      <dgm:spPr/>
      <dgm:t>
        <a:bodyPr/>
        <a:lstStyle/>
        <a:p>
          <a:endParaRPr lang="en-GB"/>
        </a:p>
      </dgm:t>
    </dgm:pt>
    <dgm:pt modelId="{BF44822C-D0F0-40BC-B752-80C8E699ABE9}" type="sibTrans" cxnId="{FDCB6677-9F60-4367-AE87-E3F98D180E1D}">
      <dgm:prSet/>
      <dgm:spPr/>
      <dgm:t>
        <a:bodyPr/>
        <a:lstStyle/>
        <a:p>
          <a:endParaRPr lang="en-GB"/>
        </a:p>
      </dgm:t>
    </dgm:pt>
    <dgm:pt modelId="{4D6F3FAC-2CF0-44F6-8C4F-2BBF2A399D5B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l"/>
          <a:r>
            <a:rPr lang="en-US" dirty="0">
              <a:solidFill>
                <a:schemeClr val="tx1"/>
              </a:solidFill>
            </a:rPr>
            <a:t>Model</a:t>
          </a:r>
          <a:endParaRPr lang="en-GB" dirty="0">
            <a:solidFill>
              <a:schemeClr val="tx1"/>
            </a:solidFill>
          </a:endParaRPr>
        </a:p>
      </dgm:t>
    </dgm:pt>
    <dgm:pt modelId="{5DE45FF3-D9F2-4E4B-8575-F681BFB2C567}" type="parTrans" cxnId="{7E3CC4EE-4FB5-4C2F-BFE0-D6A2DEC54183}">
      <dgm:prSet/>
      <dgm:spPr/>
      <dgm:t>
        <a:bodyPr/>
        <a:lstStyle/>
        <a:p>
          <a:endParaRPr lang="en-GB"/>
        </a:p>
      </dgm:t>
    </dgm:pt>
    <dgm:pt modelId="{2E9DB84E-AEC6-4CAA-AD00-DCD22DB74ECF}" type="sibTrans" cxnId="{7E3CC4EE-4FB5-4C2F-BFE0-D6A2DEC54183}">
      <dgm:prSet/>
      <dgm:spPr/>
      <dgm:t>
        <a:bodyPr/>
        <a:lstStyle/>
        <a:p>
          <a:endParaRPr lang="en-GB"/>
        </a:p>
      </dgm:t>
    </dgm:pt>
    <dgm:pt modelId="{D719E3C8-18E4-4E77-B934-2202C98D8309}">
      <dgm:prSet phldrT="[Text]" custT="1"/>
      <dgm:spPr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E1538A42-EEFB-4C09-805C-3694589BAF8C}" type="parTrans" cxnId="{A9545E87-BC36-4FFA-9539-EA205B3D2107}">
      <dgm:prSet/>
      <dgm:spPr/>
      <dgm:t>
        <a:bodyPr/>
        <a:lstStyle/>
        <a:p>
          <a:endParaRPr lang="en-GB"/>
        </a:p>
      </dgm:t>
    </dgm:pt>
    <dgm:pt modelId="{B0F9B926-7606-4AD6-ABE7-778752A10EA8}" type="sibTrans" cxnId="{A9545E87-BC36-4FFA-9539-EA205B3D2107}">
      <dgm:prSet/>
      <dgm:spPr/>
      <dgm:t>
        <a:bodyPr/>
        <a:lstStyle/>
        <a:p>
          <a:endParaRPr lang="en-GB"/>
        </a:p>
      </dgm:t>
    </dgm:pt>
    <dgm:pt modelId="{60C003EB-CB15-4A07-8DB3-5350AC288053}">
      <dgm:prSet phldrT="[Text]" custT="1"/>
      <dgm:spPr>
        <a:blipFill dpi="0" rotWithShape="0">
          <a:blip xmlns:r="http://schemas.openxmlformats.org/officeDocument/2006/relationships" r:embed="rId5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F7630C97-0AF0-486C-88D9-56CCF2E817F8}" type="parTrans" cxnId="{118F308F-52FD-4583-B15A-C614808859AD}">
      <dgm:prSet/>
      <dgm:spPr/>
      <dgm:t>
        <a:bodyPr/>
        <a:lstStyle/>
        <a:p>
          <a:endParaRPr lang="en-GB"/>
        </a:p>
      </dgm:t>
    </dgm:pt>
    <dgm:pt modelId="{0F5750FA-B396-45EC-BAE1-24AD25CBCD5B}" type="sibTrans" cxnId="{118F308F-52FD-4583-B15A-C614808859AD}">
      <dgm:prSet/>
      <dgm:spPr/>
      <dgm:t>
        <a:bodyPr/>
        <a:lstStyle/>
        <a:p>
          <a:endParaRPr lang="en-GB"/>
        </a:p>
      </dgm:t>
    </dgm:pt>
    <dgm:pt modelId="{9361FC98-A06F-44B2-9E3E-1E9A8CB2C278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Output</a:t>
          </a:r>
          <a:endParaRPr lang="en-GB" dirty="0">
            <a:solidFill>
              <a:schemeClr val="tx1"/>
            </a:solidFill>
          </a:endParaRPr>
        </a:p>
      </dgm:t>
    </dgm:pt>
    <dgm:pt modelId="{117FFA9C-0F55-455C-B983-A13BBBC66409}" type="parTrans" cxnId="{9DBDE398-CF15-4B2F-8C73-A2C110420596}">
      <dgm:prSet/>
      <dgm:spPr/>
      <dgm:t>
        <a:bodyPr/>
        <a:lstStyle/>
        <a:p>
          <a:endParaRPr lang="en-GB"/>
        </a:p>
      </dgm:t>
    </dgm:pt>
    <dgm:pt modelId="{26245499-704C-4414-A370-705A0D2CCE2A}" type="sibTrans" cxnId="{9DBDE398-CF15-4B2F-8C73-A2C110420596}">
      <dgm:prSet/>
      <dgm:spPr/>
      <dgm:t>
        <a:bodyPr/>
        <a:lstStyle/>
        <a:p>
          <a:endParaRPr lang="en-GB"/>
        </a:p>
      </dgm:t>
    </dgm:pt>
    <dgm:pt modelId="{EC202B8A-95F2-499B-9782-6DC0CEE3B8E0}">
      <dgm:prSet phldrT="[Text]"/>
      <dgm:spPr>
        <a:blipFill dpi="0" rotWithShape="0">
          <a:blip xmlns:r="http://schemas.openxmlformats.org/officeDocument/2006/relationships" r:embed="rId7">
            <a:alphaModFix amt="50000"/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pPr>
            <a:buNone/>
          </a:pPr>
          <a:endParaRPr lang="en-GB" dirty="0"/>
        </a:p>
      </dgm:t>
    </dgm:pt>
    <dgm:pt modelId="{15E8B1C4-F603-4FC6-9D2A-7251B429E524}" type="parTrans" cxnId="{9BFD605A-8E03-4D42-BB60-5A778CC23A89}">
      <dgm:prSet/>
      <dgm:spPr/>
      <dgm:t>
        <a:bodyPr/>
        <a:lstStyle/>
        <a:p>
          <a:endParaRPr lang="en-GB"/>
        </a:p>
      </dgm:t>
    </dgm:pt>
    <dgm:pt modelId="{B200FB0A-E805-4D38-A059-F57337EE0E3C}" type="sibTrans" cxnId="{9BFD605A-8E03-4D42-BB60-5A778CC23A89}">
      <dgm:prSet/>
      <dgm:spPr/>
      <dgm:t>
        <a:bodyPr/>
        <a:lstStyle/>
        <a:p>
          <a:endParaRPr lang="en-GB"/>
        </a:p>
      </dgm:t>
    </dgm:pt>
    <dgm:pt modelId="{EBFC9F33-F62B-4AB9-9CF7-AEE3A0AFB9E8}">
      <dgm:prSet phldrT="[Text]"/>
      <dgm:spPr>
        <a:blipFill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Plots</a:t>
          </a:r>
          <a:endParaRPr lang="en-GB" dirty="0">
            <a:solidFill>
              <a:schemeClr val="tx1"/>
            </a:solidFill>
          </a:endParaRPr>
        </a:p>
      </dgm:t>
    </dgm:pt>
    <dgm:pt modelId="{CFB5BE86-2C0F-4396-AC03-81FA0C8893DA}" type="parTrans" cxnId="{7C576028-53D3-42B4-A97B-063514600DC6}">
      <dgm:prSet/>
      <dgm:spPr/>
      <dgm:t>
        <a:bodyPr/>
        <a:lstStyle/>
        <a:p>
          <a:endParaRPr lang="en-GB"/>
        </a:p>
      </dgm:t>
    </dgm:pt>
    <dgm:pt modelId="{6C521ABF-7609-4CE5-B60B-BE33F396FCCF}" type="sibTrans" cxnId="{7C576028-53D3-42B4-A97B-063514600DC6}">
      <dgm:prSet/>
      <dgm:spPr/>
      <dgm:t>
        <a:bodyPr/>
        <a:lstStyle/>
        <a:p>
          <a:endParaRPr lang="en-GB"/>
        </a:p>
      </dgm:t>
    </dgm:pt>
    <dgm:pt modelId="{3396B369-F8EF-4BB6-BCFE-1548FC859126}">
      <dgm:prSet/>
      <dgm:spPr>
        <a:blipFill rotWithShape="0">
          <a:blip xmlns:r="http://schemas.openxmlformats.org/officeDocument/2006/relationships" r:embed="rId9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 l="-27000" r="-27000"/>
          </a:stretch>
        </a:blipFill>
      </dgm:spPr>
      <dgm:t>
        <a:bodyPr/>
        <a:lstStyle/>
        <a:p>
          <a:pPr>
            <a:buNone/>
          </a:pPr>
          <a:endParaRPr lang="en-GB" dirty="0"/>
        </a:p>
      </dgm:t>
    </dgm:pt>
    <dgm:pt modelId="{2D2918FC-2A3E-46F0-A657-A7F69E4E3526}" type="parTrans" cxnId="{AB4A22A3-65DB-466A-B36B-ED983A6128F2}">
      <dgm:prSet/>
      <dgm:spPr/>
      <dgm:t>
        <a:bodyPr/>
        <a:lstStyle/>
        <a:p>
          <a:endParaRPr lang="en-GB"/>
        </a:p>
      </dgm:t>
    </dgm:pt>
    <dgm:pt modelId="{34A3E0E0-9A74-4096-AE9A-D2FC7708BF09}" type="sibTrans" cxnId="{AB4A22A3-65DB-466A-B36B-ED983A6128F2}">
      <dgm:prSet/>
      <dgm:spPr/>
      <dgm:t>
        <a:bodyPr/>
        <a:lstStyle/>
        <a:p>
          <a:endParaRPr lang="en-GB"/>
        </a:p>
      </dgm:t>
    </dgm:pt>
    <dgm:pt modelId="{C20D68D6-ABE5-4D06-BE88-D94349167426}">
      <dgm:prSet/>
      <dgm:spPr/>
      <dgm:t>
        <a:bodyPr/>
        <a:lstStyle/>
        <a:p>
          <a:endParaRPr lang="en-GB" dirty="0"/>
        </a:p>
      </dgm:t>
    </dgm:pt>
    <dgm:pt modelId="{E2F45260-DC6B-4716-8E04-182A71520888}" type="parTrans" cxnId="{3FD21320-2FF7-4DF9-AB0D-3B1AF48736AB}">
      <dgm:prSet/>
      <dgm:spPr/>
      <dgm:t>
        <a:bodyPr/>
        <a:lstStyle/>
        <a:p>
          <a:endParaRPr lang="en-GB"/>
        </a:p>
      </dgm:t>
    </dgm:pt>
    <dgm:pt modelId="{6091A98A-A50F-4DE3-B162-847BFA7A6FE2}" type="sibTrans" cxnId="{3FD21320-2FF7-4DF9-AB0D-3B1AF48736AB}">
      <dgm:prSet/>
      <dgm:spPr/>
      <dgm:t>
        <a:bodyPr/>
        <a:lstStyle/>
        <a:p>
          <a:endParaRPr lang="en-GB"/>
        </a:p>
      </dgm:t>
    </dgm:pt>
    <dgm:pt modelId="{09C6B1FD-8D24-4B5E-B743-765F5356B971}">
      <dgm:prSet phldrT="[Text]"/>
      <dgm:spPr>
        <a:blipFill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Present</a:t>
          </a:r>
          <a:endParaRPr lang="en-GB" dirty="0">
            <a:solidFill>
              <a:schemeClr val="tx1"/>
            </a:solidFill>
          </a:endParaRPr>
        </a:p>
      </dgm:t>
    </dgm:pt>
    <dgm:pt modelId="{DEF53315-0CF4-4CA6-BA19-A34FA7F988B6}" type="parTrans" cxnId="{C34EEA4F-AD16-460A-B506-62E504F8F18A}">
      <dgm:prSet/>
      <dgm:spPr/>
      <dgm:t>
        <a:bodyPr/>
        <a:lstStyle/>
        <a:p>
          <a:endParaRPr lang="en-GB"/>
        </a:p>
      </dgm:t>
    </dgm:pt>
    <dgm:pt modelId="{040B8395-2AB7-4D95-9E2F-9DAAEE6E8829}" type="sibTrans" cxnId="{C34EEA4F-AD16-460A-B506-62E504F8F18A}">
      <dgm:prSet/>
      <dgm:spPr/>
      <dgm:t>
        <a:bodyPr/>
        <a:lstStyle/>
        <a:p>
          <a:endParaRPr lang="en-GB"/>
        </a:p>
      </dgm:t>
    </dgm:pt>
    <dgm:pt modelId="{2AA577BF-547A-46DC-BA74-4022F35730E7}" type="pres">
      <dgm:prSet presAssocID="{CC6C49DD-6474-415A-8C6E-FFEF7B5CF2C5}" presName="Name0" presStyleCnt="0">
        <dgm:presLayoutVars>
          <dgm:dir/>
          <dgm:animLvl val="lvl"/>
          <dgm:resizeHandles val="exact"/>
        </dgm:presLayoutVars>
      </dgm:prSet>
      <dgm:spPr/>
    </dgm:pt>
    <dgm:pt modelId="{8FCD27F9-99B0-4DEA-A368-874147CC3BB7}" type="pres">
      <dgm:prSet presAssocID="{CC6C49DD-6474-415A-8C6E-FFEF7B5CF2C5}" presName="tSp" presStyleCnt="0"/>
      <dgm:spPr/>
    </dgm:pt>
    <dgm:pt modelId="{9282C10C-A547-489D-9F1C-3AC3A44B655C}" type="pres">
      <dgm:prSet presAssocID="{CC6C49DD-6474-415A-8C6E-FFEF7B5CF2C5}" presName="bSp" presStyleCnt="0"/>
      <dgm:spPr/>
    </dgm:pt>
    <dgm:pt modelId="{F189FED8-CE3C-45DD-96DC-4B5F98C1C178}" type="pres">
      <dgm:prSet presAssocID="{CC6C49DD-6474-415A-8C6E-FFEF7B5CF2C5}" presName="process" presStyleCnt="0"/>
      <dgm:spPr/>
    </dgm:pt>
    <dgm:pt modelId="{0D697D09-DCB1-4DFD-97B5-D1792B921204}" type="pres">
      <dgm:prSet presAssocID="{56A0250D-5000-4FFA-94BD-A7F52AF64940}" presName="composite1" presStyleCnt="0"/>
      <dgm:spPr/>
    </dgm:pt>
    <dgm:pt modelId="{F59E2DDD-D93E-4203-8894-CCE900A2E708}" type="pres">
      <dgm:prSet presAssocID="{56A0250D-5000-4FFA-94BD-A7F52AF64940}" presName="dummyNode1" presStyleLbl="node1" presStyleIdx="0" presStyleCnt="5"/>
      <dgm:spPr/>
    </dgm:pt>
    <dgm:pt modelId="{3A18AF84-8529-4F79-B88F-DE1DDB10871E}" type="pres">
      <dgm:prSet presAssocID="{56A0250D-5000-4FFA-94BD-A7F52AF64940}" presName="childNode1" presStyleLbl="bgAcc1" presStyleIdx="0" presStyleCnt="5" custScaleX="85029" custScaleY="102699" custLinFactNeighborX="-4483" custLinFactNeighborY="-39492">
        <dgm:presLayoutVars>
          <dgm:bulletEnabled val="1"/>
        </dgm:presLayoutVars>
      </dgm:prSet>
      <dgm:spPr/>
    </dgm:pt>
    <dgm:pt modelId="{C2E972FC-37A6-44B9-B978-8B2A15FEE4FB}" type="pres">
      <dgm:prSet presAssocID="{56A0250D-5000-4FFA-94BD-A7F52AF64940}" presName="childNode1tx" presStyleLbl="bgAcc1" presStyleIdx="0" presStyleCnt="5">
        <dgm:presLayoutVars>
          <dgm:bulletEnabled val="1"/>
        </dgm:presLayoutVars>
      </dgm:prSet>
      <dgm:spPr/>
    </dgm:pt>
    <dgm:pt modelId="{8AAB7C5B-7A65-4704-BB5F-D1D9B078E007}" type="pres">
      <dgm:prSet presAssocID="{56A0250D-5000-4FFA-94BD-A7F52AF64940}" presName="parentNode1" presStyleLbl="node1" presStyleIdx="0" presStyleCnt="5" custScaleX="95293" custScaleY="239631">
        <dgm:presLayoutVars>
          <dgm:chMax val="1"/>
          <dgm:bulletEnabled val="1"/>
        </dgm:presLayoutVars>
      </dgm:prSet>
      <dgm:spPr/>
    </dgm:pt>
    <dgm:pt modelId="{7D7CF32E-E34F-4151-B3B4-7CC7E19B2456}" type="pres">
      <dgm:prSet presAssocID="{56A0250D-5000-4FFA-94BD-A7F52AF64940}" presName="connSite1" presStyleCnt="0"/>
      <dgm:spPr/>
    </dgm:pt>
    <dgm:pt modelId="{AF92CD9A-9627-4A96-B93D-DCDF8D2C31A2}" type="pres">
      <dgm:prSet presAssocID="{BF44822C-D0F0-40BC-B752-80C8E699ABE9}" presName="Name9" presStyleLbl="sibTrans2D1" presStyleIdx="0" presStyleCnt="4"/>
      <dgm:spPr/>
    </dgm:pt>
    <dgm:pt modelId="{562155E7-2197-4809-AB67-3BB547F8C450}" type="pres">
      <dgm:prSet presAssocID="{4D6F3FAC-2CF0-44F6-8C4F-2BBF2A399D5B}" presName="composite2" presStyleCnt="0"/>
      <dgm:spPr/>
    </dgm:pt>
    <dgm:pt modelId="{AE33FF7B-31F1-4D4B-9D68-D45A4D609DA0}" type="pres">
      <dgm:prSet presAssocID="{4D6F3FAC-2CF0-44F6-8C4F-2BBF2A399D5B}" presName="dummyNode2" presStyleLbl="node1" presStyleIdx="0" presStyleCnt="5"/>
      <dgm:spPr/>
    </dgm:pt>
    <dgm:pt modelId="{F81A6681-CC5C-49C6-B9C6-55C56B40FF92}" type="pres">
      <dgm:prSet presAssocID="{4D6F3FAC-2CF0-44F6-8C4F-2BBF2A399D5B}" presName="childNode2" presStyleLbl="bgAcc1" presStyleIdx="1" presStyleCnt="5" custScaleX="86573" custScaleY="102699" custLinFactNeighborX="5821" custLinFactNeighborY="30677">
        <dgm:presLayoutVars>
          <dgm:bulletEnabled val="1"/>
        </dgm:presLayoutVars>
      </dgm:prSet>
      <dgm:spPr/>
    </dgm:pt>
    <dgm:pt modelId="{B20ABBD9-DC77-4EC7-BAE3-91EA38450D5E}" type="pres">
      <dgm:prSet presAssocID="{4D6F3FAC-2CF0-44F6-8C4F-2BBF2A399D5B}" presName="childNode2tx" presStyleLbl="bgAcc1" presStyleIdx="1" presStyleCnt="5">
        <dgm:presLayoutVars>
          <dgm:bulletEnabled val="1"/>
        </dgm:presLayoutVars>
      </dgm:prSet>
      <dgm:spPr/>
    </dgm:pt>
    <dgm:pt modelId="{0C53D3B5-8F9A-443A-ADA2-F0C5B06586A1}" type="pres">
      <dgm:prSet presAssocID="{4D6F3FAC-2CF0-44F6-8C4F-2BBF2A399D5B}" presName="parentNode2" presStyleLbl="node1" presStyleIdx="1" presStyleCnt="5" custScaleX="95293" custScaleY="239631" custLinFactNeighborY="-21738">
        <dgm:presLayoutVars>
          <dgm:chMax val="0"/>
          <dgm:bulletEnabled val="1"/>
        </dgm:presLayoutVars>
      </dgm:prSet>
      <dgm:spPr/>
    </dgm:pt>
    <dgm:pt modelId="{E8951EE9-2052-42B6-B9B0-13E57387AB1B}" type="pres">
      <dgm:prSet presAssocID="{4D6F3FAC-2CF0-44F6-8C4F-2BBF2A399D5B}" presName="connSite2" presStyleCnt="0"/>
      <dgm:spPr/>
    </dgm:pt>
    <dgm:pt modelId="{2C0643C2-FCDD-434F-8BF8-3F0D794033C0}" type="pres">
      <dgm:prSet presAssocID="{2E9DB84E-AEC6-4CAA-AD00-DCD22DB74ECF}" presName="Name18" presStyleLbl="sibTrans2D1" presStyleIdx="1" presStyleCnt="4"/>
      <dgm:spPr/>
    </dgm:pt>
    <dgm:pt modelId="{7C06C6F8-A170-47DC-A29F-2C6CDDCB6628}" type="pres">
      <dgm:prSet presAssocID="{EBFC9F33-F62B-4AB9-9CF7-AEE3A0AFB9E8}" presName="composite1" presStyleCnt="0"/>
      <dgm:spPr/>
    </dgm:pt>
    <dgm:pt modelId="{BC4ECB1D-C2EE-49FC-8840-CAB34AB5800E}" type="pres">
      <dgm:prSet presAssocID="{EBFC9F33-F62B-4AB9-9CF7-AEE3A0AFB9E8}" presName="dummyNode1" presStyleLbl="node1" presStyleIdx="1" presStyleCnt="5"/>
      <dgm:spPr/>
    </dgm:pt>
    <dgm:pt modelId="{C9BFB583-8927-4E91-BE0A-22D1BFEE7CED}" type="pres">
      <dgm:prSet presAssocID="{EBFC9F33-F62B-4AB9-9CF7-AEE3A0AFB9E8}" presName="childNode1" presStyleLbl="bgAcc1" presStyleIdx="2" presStyleCnt="5" custScaleX="85029" custScaleY="102699" custLinFactNeighborX="-1864" custLinFactNeighborY="-46703">
        <dgm:presLayoutVars>
          <dgm:bulletEnabled val="1"/>
        </dgm:presLayoutVars>
      </dgm:prSet>
      <dgm:spPr/>
    </dgm:pt>
    <dgm:pt modelId="{70C24888-073C-4139-80C7-84475CA052DD}" type="pres">
      <dgm:prSet presAssocID="{EBFC9F33-F62B-4AB9-9CF7-AEE3A0AFB9E8}" presName="childNode1tx" presStyleLbl="bgAcc1" presStyleIdx="2" presStyleCnt="5">
        <dgm:presLayoutVars>
          <dgm:bulletEnabled val="1"/>
        </dgm:presLayoutVars>
      </dgm:prSet>
      <dgm:spPr/>
    </dgm:pt>
    <dgm:pt modelId="{D47ABC46-567B-4101-A94F-58639626DBA8}" type="pres">
      <dgm:prSet presAssocID="{EBFC9F33-F62B-4AB9-9CF7-AEE3A0AFB9E8}" presName="parentNode1" presStyleLbl="node1" presStyleIdx="2" presStyleCnt="5" custScaleX="96642" custScaleY="247807">
        <dgm:presLayoutVars>
          <dgm:chMax val="1"/>
          <dgm:bulletEnabled val="1"/>
        </dgm:presLayoutVars>
      </dgm:prSet>
      <dgm:spPr/>
    </dgm:pt>
    <dgm:pt modelId="{1472F0BB-B59C-4F34-9D32-649367D8EC06}" type="pres">
      <dgm:prSet presAssocID="{EBFC9F33-F62B-4AB9-9CF7-AEE3A0AFB9E8}" presName="connSite1" presStyleCnt="0"/>
      <dgm:spPr/>
    </dgm:pt>
    <dgm:pt modelId="{C9DCEFF0-25C0-4E4A-9C7C-831F41F5E928}" type="pres">
      <dgm:prSet presAssocID="{6C521ABF-7609-4CE5-B60B-BE33F396FCCF}" presName="Name9" presStyleLbl="sibTrans2D1" presStyleIdx="2" presStyleCnt="4"/>
      <dgm:spPr/>
    </dgm:pt>
    <dgm:pt modelId="{45B6F6E7-57AB-4F78-861D-6EA007812773}" type="pres">
      <dgm:prSet presAssocID="{9361FC98-A06F-44B2-9E3E-1E9A8CB2C278}" presName="composite2" presStyleCnt="0"/>
      <dgm:spPr/>
    </dgm:pt>
    <dgm:pt modelId="{4FA13A63-79E8-4F2C-9D4F-FF0FD56DE341}" type="pres">
      <dgm:prSet presAssocID="{9361FC98-A06F-44B2-9E3E-1E9A8CB2C278}" presName="dummyNode2" presStyleLbl="node1" presStyleIdx="2" presStyleCnt="5"/>
      <dgm:spPr/>
    </dgm:pt>
    <dgm:pt modelId="{8A22429C-38B9-453E-9B3A-F777C9D45BA7}" type="pres">
      <dgm:prSet presAssocID="{9361FC98-A06F-44B2-9E3E-1E9A8CB2C278}" presName="childNode2" presStyleLbl="bgAcc1" presStyleIdx="3" presStyleCnt="5" custScaleX="86573" custScaleY="102699" custLinFactNeighborX="-621" custLinFactNeighborY="29091">
        <dgm:presLayoutVars>
          <dgm:bulletEnabled val="1"/>
        </dgm:presLayoutVars>
      </dgm:prSet>
      <dgm:spPr/>
    </dgm:pt>
    <dgm:pt modelId="{D9665102-4815-4765-9168-EEFCF76BCE3A}" type="pres">
      <dgm:prSet presAssocID="{9361FC98-A06F-44B2-9E3E-1E9A8CB2C278}" presName="childNode2tx" presStyleLbl="bgAcc1" presStyleIdx="3" presStyleCnt="5">
        <dgm:presLayoutVars>
          <dgm:bulletEnabled val="1"/>
        </dgm:presLayoutVars>
      </dgm:prSet>
      <dgm:spPr/>
    </dgm:pt>
    <dgm:pt modelId="{675C9554-3544-4F59-BA7E-540E7CF2DF1E}" type="pres">
      <dgm:prSet presAssocID="{9361FC98-A06F-44B2-9E3E-1E9A8CB2C278}" presName="parentNode2" presStyleLbl="node1" presStyleIdx="3" presStyleCnt="5" custScaleX="95293" custScaleY="239631">
        <dgm:presLayoutVars>
          <dgm:chMax val="0"/>
          <dgm:bulletEnabled val="1"/>
        </dgm:presLayoutVars>
      </dgm:prSet>
      <dgm:spPr/>
    </dgm:pt>
    <dgm:pt modelId="{999EDD82-EEC9-4246-8237-FBB5374BA879}" type="pres">
      <dgm:prSet presAssocID="{9361FC98-A06F-44B2-9E3E-1E9A8CB2C278}" presName="connSite2" presStyleCnt="0"/>
      <dgm:spPr/>
    </dgm:pt>
    <dgm:pt modelId="{14656A78-F08B-46CB-B5D0-43D319C8721B}" type="pres">
      <dgm:prSet presAssocID="{26245499-704C-4414-A370-705A0D2CCE2A}" presName="Name18" presStyleLbl="sibTrans2D1" presStyleIdx="3" presStyleCnt="4"/>
      <dgm:spPr/>
    </dgm:pt>
    <dgm:pt modelId="{3E2D57C6-78E4-4161-A281-C1488C07C885}" type="pres">
      <dgm:prSet presAssocID="{09C6B1FD-8D24-4B5E-B743-765F5356B971}" presName="composite1" presStyleCnt="0"/>
      <dgm:spPr/>
    </dgm:pt>
    <dgm:pt modelId="{3052D603-4949-40E0-A96E-74E232B28CFB}" type="pres">
      <dgm:prSet presAssocID="{09C6B1FD-8D24-4B5E-B743-765F5356B971}" presName="dummyNode1" presStyleLbl="node1" presStyleIdx="3" presStyleCnt="5"/>
      <dgm:spPr/>
    </dgm:pt>
    <dgm:pt modelId="{4E419BBB-C21F-4C71-86C0-EC7556F0E8CD}" type="pres">
      <dgm:prSet presAssocID="{09C6B1FD-8D24-4B5E-B743-765F5356B971}" presName="childNode1" presStyleLbl="bgAcc1" presStyleIdx="4" presStyleCnt="5" custScaleX="85029" custScaleY="102699" custLinFactNeighborX="106" custLinFactNeighborY="-39589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a:blipFill>
      </dgm:spPr>
    </dgm:pt>
    <dgm:pt modelId="{E1FDAAA4-5DA5-40DA-9AAD-FB37D86CE373}" type="pres">
      <dgm:prSet presAssocID="{09C6B1FD-8D24-4B5E-B743-765F5356B971}" presName="childNode1tx" presStyleLbl="bgAcc1" presStyleIdx="4" presStyleCnt="5">
        <dgm:presLayoutVars>
          <dgm:bulletEnabled val="1"/>
        </dgm:presLayoutVars>
      </dgm:prSet>
      <dgm:spPr/>
    </dgm:pt>
    <dgm:pt modelId="{2DCBB410-630A-487C-8063-0F8084E7EA94}" type="pres">
      <dgm:prSet presAssocID="{09C6B1FD-8D24-4B5E-B743-765F5356B971}" presName="parentNode1" presStyleLbl="node1" presStyleIdx="4" presStyleCnt="5" custScaleX="95293" custScaleY="239631">
        <dgm:presLayoutVars>
          <dgm:chMax val="1"/>
          <dgm:bulletEnabled val="1"/>
        </dgm:presLayoutVars>
      </dgm:prSet>
      <dgm:spPr/>
    </dgm:pt>
    <dgm:pt modelId="{3B9E1B91-58CC-49DA-86D1-B1CBFB646BBF}" type="pres">
      <dgm:prSet presAssocID="{09C6B1FD-8D24-4B5E-B743-765F5356B971}" presName="connSite1" presStyleCnt="0"/>
      <dgm:spPr/>
    </dgm:pt>
  </dgm:ptLst>
  <dgm:cxnLst>
    <dgm:cxn modelId="{3895BE05-8915-4A12-8E92-A391BEAB9FAD}" type="presOf" srcId="{26245499-704C-4414-A370-705A0D2CCE2A}" destId="{14656A78-F08B-46CB-B5D0-43D319C8721B}" srcOrd="0" destOrd="0" presId="urn:microsoft.com/office/officeart/2005/8/layout/hProcess4"/>
    <dgm:cxn modelId="{56FE470C-FA35-47EB-976E-BA7282075D9F}" type="presOf" srcId="{6C521ABF-7609-4CE5-B60B-BE33F396FCCF}" destId="{C9DCEFF0-25C0-4E4A-9C7C-831F41F5E928}" srcOrd="0" destOrd="0" presId="urn:microsoft.com/office/officeart/2005/8/layout/hProcess4"/>
    <dgm:cxn modelId="{FC127515-5621-4A08-9EB5-5DC8DDE0ADEA}" type="presOf" srcId="{D719E3C8-18E4-4E77-B934-2202C98D8309}" destId="{C2E972FC-37A6-44B9-B978-8B2A15FEE4FB}" srcOrd="1" destOrd="0" presId="urn:microsoft.com/office/officeart/2005/8/layout/hProcess4"/>
    <dgm:cxn modelId="{3FD21320-2FF7-4DF9-AB0D-3B1AF48736AB}" srcId="{EBFC9F33-F62B-4AB9-9CF7-AEE3A0AFB9E8}" destId="{C20D68D6-ABE5-4D06-BE88-D94349167426}" srcOrd="1" destOrd="0" parTransId="{E2F45260-DC6B-4716-8E04-182A71520888}" sibTransId="{6091A98A-A50F-4DE3-B162-847BFA7A6FE2}"/>
    <dgm:cxn modelId="{C252C225-5785-4833-8C7B-D4BE838C37C0}" type="presOf" srcId="{C20D68D6-ABE5-4D06-BE88-D94349167426}" destId="{C9BFB583-8927-4E91-BE0A-22D1BFEE7CED}" srcOrd="0" destOrd="1" presId="urn:microsoft.com/office/officeart/2005/8/layout/hProcess4"/>
    <dgm:cxn modelId="{7C576028-53D3-42B4-A97B-063514600DC6}" srcId="{CC6C49DD-6474-415A-8C6E-FFEF7B5CF2C5}" destId="{EBFC9F33-F62B-4AB9-9CF7-AEE3A0AFB9E8}" srcOrd="2" destOrd="0" parTransId="{CFB5BE86-2C0F-4396-AC03-81FA0C8893DA}" sibTransId="{6C521ABF-7609-4CE5-B60B-BE33F396FCCF}"/>
    <dgm:cxn modelId="{513C053D-FE92-4A2C-817B-B6D4216119B8}" type="presOf" srcId="{9361FC98-A06F-44B2-9E3E-1E9A8CB2C278}" destId="{675C9554-3544-4F59-BA7E-540E7CF2DF1E}" srcOrd="0" destOrd="0" presId="urn:microsoft.com/office/officeart/2005/8/layout/hProcess4"/>
    <dgm:cxn modelId="{76A15A42-5286-45ED-9667-4EA92E7E17F0}" type="presOf" srcId="{56A0250D-5000-4FFA-94BD-A7F52AF64940}" destId="{8AAB7C5B-7A65-4704-BB5F-D1D9B078E007}" srcOrd="0" destOrd="0" presId="urn:microsoft.com/office/officeart/2005/8/layout/hProcess4"/>
    <dgm:cxn modelId="{2B4BBF45-9ED7-4C93-AD19-66C7B4BA6A99}" type="presOf" srcId="{CC6C49DD-6474-415A-8C6E-FFEF7B5CF2C5}" destId="{2AA577BF-547A-46DC-BA74-4022F35730E7}" srcOrd="0" destOrd="0" presId="urn:microsoft.com/office/officeart/2005/8/layout/hProcess4"/>
    <dgm:cxn modelId="{C34EEA4F-AD16-460A-B506-62E504F8F18A}" srcId="{CC6C49DD-6474-415A-8C6E-FFEF7B5CF2C5}" destId="{09C6B1FD-8D24-4B5E-B743-765F5356B971}" srcOrd="4" destOrd="0" parTransId="{DEF53315-0CF4-4CA6-BA19-A34FA7F988B6}" sibTransId="{040B8395-2AB7-4D95-9E2F-9DAAEE6E8829}"/>
    <dgm:cxn modelId="{44B20A73-5DD3-4D6A-9423-DEA758EB78AF}" type="presOf" srcId="{EC202B8A-95F2-499B-9782-6DC0CEE3B8E0}" destId="{D9665102-4815-4765-9168-EEFCF76BCE3A}" srcOrd="1" destOrd="0" presId="urn:microsoft.com/office/officeart/2005/8/layout/hProcess4"/>
    <dgm:cxn modelId="{0CCF2253-7158-4EDE-B943-081CF97BC07A}" type="presOf" srcId="{D719E3C8-18E4-4E77-B934-2202C98D8309}" destId="{3A18AF84-8529-4F79-B88F-DE1DDB10871E}" srcOrd="0" destOrd="0" presId="urn:microsoft.com/office/officeart/2005/8/layout/hProcess4"/>
    <dgm:cxn modelId="{FDCB6677-9F60-4367-AE87-E3F98D180E1D}" srcId="{CC6C49DD-6474-415A-8C6E-FFEF7B5CF2C5}" destId="{56A0250D-5000-4FFA-94BD-A7F52AF64940}" srcOrd="0" destOrd="0" parTransId="{0BB57E33-7FE8-4ADB-9BF6-F22B0D05E2C4}" sibTransId="{BF44822C-D0F0-40BC-B752-80C8E699ABE9}"/>
    <dgm:cxn modelId="{9BFD605A-8E03-4D42-BB60-5A778CC23A89}" srcId="{9361FC98-A06F-44B2-9E3E-1E9A8CB2C278}" destId="{EC202B8A-95F2-499B-9782-6DC0CEE3B8E0}" srcOrd="0" destOrd="0" parTransId="{15E8B1C4-F603-4FC6-9D2A-7251B429E524}" sibTransId="{B200FB0A-E805-4D38-A059-F57337EE0E3C}"/>
    <dgm:cxn modelId="{A9545E87-BC36-4FFA-9539-EA205B3D2107}" srcId="{56A0250D-5000-4FFA-94BD-A7F52AF64940}" destId="{D719E3C8-18E4-4E77-B934-2202C98D8309}" srcOrd="0" destOrd="0" parTransId="{E1538A42-EEFB-4C09-805C-3694589BAF8C}" sibTransId="{B0F9B926-7606-4AD6-ABE7-778752A10EA8}"/>
    <dgm:cxn modelId="{118F308F-52FD-4583-B15A-C614808859AD}" srcId="{4D6F3FAC-2CF0-44F6-8C4F-2BBF2A399D5B}" destId="{60C003EB-CB15-4A07-8DB3-5350AC288053}" srcOrd="0" destOrd="0" parTransId="{F7630C97-0AF0-486C-88D9-56CCF2E817F8}" sibTransId="{0F5750FA-B396-45EC-BAE1-24AD25CBCD5B}"/>
    <dgm:cxn modelId="{E9B9B095-D8DD-4CDB-8710-BDAD9FA9D209}" type="presOf" srcId="{EC202B8A-95F2-499B-9782-6DC0CEE3B8E0}" destId="{8A22429C-38B9-453E-9B3A-F777C9D45BA7}" srcOrd="0" destOrd="0" presId="urn:microsoft.com/office/officeart/2005/8/layout/hProcess4"/>
    <dgm:cxn modelId="{9DBDE398-CF15-4B2F-8C73-A2C110420596}" srcId="{CC6C49DD-6474-415A-8C6E-FFEF7B5CF2C5}" destId="{9361FC98-A06F-44B2-9E3E-1E9A8CB2C278}" srcOrd="3" destOrd="0" parTransId="{117FFA9C-0F55-455C-B983-A13BBBC66409}" sibTransId="{26245499-704C-4414-A370-705A0D2CCE2A}"/>
    <dgm:cxn modelId="{AB4A22A3-65DB-466A-B36B-ED983A6128F2}" srcId="{EBFC9F33-F62B-4AB9-9CF7-AEE3A0AFB9E8}" destId="{3396B369-F8EF-4BB6-BCFE-1548FC859126}" srcOrd="0" destOrd="0" parTransId="{2D2918FC-2A3E-46F0-A657-A7F69E4E3526}" sibTransId="{34A3E0E0-9A74-4096-AE9A-D2FC7708BF09}"/>
    <dgm:cxn modelId="{C5CF33A3-19C5-4FD4-A3A5-6A8E6D996FB4}" type="presOf" srcId="{BF44822C-D0F0-40BC-B752-80C8E699ABE9}" destId="{AF92CD9A-9627-4A96-B93D-DCDF8D2C31A2}" srcOrd="0" destOrd="0" presId="urn:microsoft.com/office/officeart/2005/8/layout/hProcess4"/>
    <dgm:cxn modelId="{11EF74B4-840B-473E-AAA7-7285138B322E}" type="presOf" srcId="{C20D68D6-ABE5-4D06-BE88-D94349167426}" destId="{70C24888-073C-4139-80C7-84475CA052DD}" srcOrd="1" destOrd="1" presId="urn:microsoft.com/office/officeart/2005/8/layout/hProcess4"/>
    <dgm:cxn modelId="{F6BB13B5-4576-4E2B-AC12-9DF2DB474189}" type="presOf" srcId="{4D6F3FAC-2CF0-44F6-8C4F-2BBF2A399D5B}" destId="{0C53D3B5-8F9A-443A-ADA2-F0C5B06586A1}" srcOrd="0" destOrd="0" presId="urn:microsoft.com/office/officeart/2005/8/layout/hProcess4"/>
    <dgm:cxn modelId="{F6B6A3BC-5C7B-4FF0-AB54-4F63F11F72CF}" type="presOf" srcId="{3396B369-F8EF-4BB6-BCFE-1548FC859126}" destId="{70C24888-073C-4139-80C7-84475CA052DD}" srcOrd="1" destOrd="0" presId="urn:microsoft.com/office/officeart/2005/8/layout/hProcess4"/>
    <dgm:cxn modelId="{3AC27CC0-2770-4291-B3D2-65B9B63A2B63}" type="presOf" srcId="{3396B369-F8EF-4BB6-BCFE-1548FC859126}" destId="{C9BFB583-8927-4E91-BE0A-22D1BFEE7CED}" srcOrd="0" destOrd="0" presId="urn:microsoft.com/office/officeart/2005/8/layout/hProcess4"/>
    <dgm:cxn modelId="{C7FDFACF-F7C4-4F06-9696-2067F2913B42}" type="presOf" srcId="{09C6B1FD-8D24-4B5E-B743-765F5356B971}" destId="{2DCBB410-630A-487C-8063-0F8084E7EA94}" srcOrd="0" destOrd="0" presId="urn:microsoft.com/office/officeart/2005/8/layout/hProcess4"/>
    <dgm:cxn modelId="{7E3CC4EE-4FB5-4C2F-BFE0-D6A2DEC54183}" srcId="{CC6C49DD-6474-415A-8C6E-FFEF7B5CF2C5}" destId="{4D6F3FAC-2CF0-44F6-8C4F-2BBF2A399D5B}" srcOrd="1" destOrd="0" parTransId="{5DE45FF3-D9F2-4E4B-8575-F681BFB2C567}" sibTransId="{2E9DB84E-AEC6-4CAA-AD00-DCD22DB74ECF}"/>
    <dgm:cxn modelId="{EF73F6EE-61DD-4F0E-BBBB-E57752BCF2D7}" type="presOf" srcId="{60C003EB-CB15-4A07-8DB3-5350AC288053}" destId="{F81A6681-CC5C-49C6-B9C6-55C56B40FF92}" srcOrd="0" destOrd="0" presId="urn:microsoft.com/office/officeart/2005/8/layout/hProcess4"/>
    <dgm:cxn modelId="{6D893AF2-4A50-4A4A-8EEA-C61FF1A99F6E}" type="presOf" srcId="{EBFC9F33-F62B-4AB9-9CF7-AEE3A0AFB9E8}" destId="{D47ABC46-567B-4101-A94F-58639626DBA8}" srcOrd="0" destOrd="0" presId="urn:microsoft.com/office/officeart/2005/8/layout/hProcess4"/>
    <dgm:cxn modelId="{F9AAD1F4-B51B-4A9D-AF5B-B47E146F436C}" type="presOf" srcId="{60C003EB-CB15-4A07-8DB3-5350AC288053}" destId="{B20ABBD9-DC77-4EC7-BAE3-91EA38450D5E}" srcOrd="1" destOrd="0" presId="urn:microsoft.com/office/officeart/2005/8/layout/hProcess4"/>
    <dgm:cxn modelId="{DC2F3CFE-4CD1-46E2-AEF7-23A016EED831}" type="presOf" srcId="{2E9DB84E-AEC6-4CAA-AD00-DCD22DB74ECF}" destId="{2C0643C2-FCDD-434F-8BF8-3F0D794033C0}" srcOrd="0" destOrd="0" presId="urn:microsoft.com/office/officeart/2005/8/layout/hProcess4"/>
    <dgm:cxn modelId="{A9E501C0-D9A2-444B-B07A-377CC473EE07}" type="presParOf" srcId="{2AA577BF-547A-46DC-BA74-4022F35730E7}" destId="{8FCD27F9-99B0-4DEA-A368-874147CC3BB7}" srcOrd="0" destOrd="0" presId="urn:microsoft.com/office/officeart/2005/8/layout/hProcess4"/>
    <dgm:cxn modelId="{6D1D5C59-A231-4916-BCC2-6D36F274B1F8}" type="presParOf" srcId="{2AA577BF-547A-46DC-BA74-4022F35730E7}" destId="{9282C10C-A547-489D-9F1C-3AC3A44B655C}" srcOrd="1" destOrd="0" presId="urn:microsoft.com/office/officeart/2005/8/layout/hProcess4"/>
    <dgm:cxn modelId="{D9050EC4-7146-4A7C-8DDF-5CD0A313C5C9}" type="presParOf" srcId="{2AA577BF-547A-46DC-BA74-4022F35730E7}" destId="{F189FED8-CE3C-45DD-96DC-4B5F98C1C178}" srcOrd="2" destOrd="0" presId="urn:microsoft.com/office/officeart/2005/8/layout/hProcess4"/>
    <dgm:cxn modelId="{83555562-E3CE-4DE7-965D-93E6B2D1FB9D}" type="presParOf" srcId="{F189FED8-CE3C-45DD-96DC-4B5F98C1C178}" destId="{0D697D09-DCB1-4DFD-97B5-D1792B921204}" srcOrd="0" destOrd="0" presId="urn:microsoft.com/office/officeart/2005/8/layout/hProcess4"/>
    <dgm:cxn modelId="{E83B0A5F-682A-4E93-8516-D0B0B936B3A3}" type="presParOf" srcId="{0D697D09-DCB1-4DFD-97B5-D1792B921204}" destId="{F59E2DDD-D93E-4203-8894-CCE900A2E708}" srcOrd="0" destOrd="0" presId="urn:microsoft.com/office/officeart/2005/8/layout/hProcess4"/>
    <dgm:cxn modelId="{B8E7B665-EE27-4C80-9AE9-125F38D78727}" type="presParOf" srcId="{0D697D09-DCB1-4DFD-97B5-D1792B921204}" destId="{3A18AF84-8529-4F79-B88F-DE1DDB10871E}" srcOrd="1" destOrd="0" presId="urn:microsoft.com/office/officeart/2005/8/layout/hProcess4"/>
    <dgm:cxn modelId="{BB03363E-6C0D-41BD-981E-72098EECE626}" type="presParOf" srcId="{0D697D09-DCB1-4DFD-97B5-D1792B921204}" destId="{C2E972FC-37A6-44B9-B978-8B2A15FEE4FB}" srcOrd="2" destOrd="0" presId="urn:microsoft.com/office/officeart/2005/8/layout/hProcess4"/>
    <dgm:cxn modelId="{413E87A0-2E8C-4C4A-8737-D147E8D48A6F}" type="presParOf" srcId="{0D697D09-DCB1-4DFD-97B5-D1792B921204}" destId="{8AAB7C5B-7A65-4704-BB5F-D1D9B078E007}" srcOrd="3" destOrd="0" presId="urn:microsoft.com/office/officeart/2005/8/layout/hProcess4"/>
    <dgm:cxn modelId="{1AE40E8E-0D20-4B4D-B435-127E7979DE99}" type="presParOf" srcId="{0D697D09-DCB1-4DFD-97B5-D1792B921204}" destId="{7D7CF32E-E34F-4151-B3B4-7CC7E19B2456}" srcOrd="4" destOrd="0" presId="urn:microsoft.com/office/officeart/2005/8/layout/hProcess4"/>
    <dgm:cxn modelId="{3FEDB274-1044-4819-8380-F394095A394C}" type="presParOf" srcId="{F189FED8-CE3C-45DD-96DC-4B5F98C1C178}" destId="{AF92CD9A-9627-4A96-B93D-DCDF8D2C31A2}" srcOrd="1" destOrd="0" presId="urn:microsoft.com/office/officeart/2005/8/layout/hProcess4"/>
    <dgm:cxn modelId="{065E15F6-0937-48AA-8AC3-58DA3EB93FEC}" type="presParOf" srcId="{F189FED8-CE3C-45DD-96DC-4B5F98C1C178}" destId="{562155E7-2197-4809-AB67-3BB547F8C450}" srcOrd="2" destOrd="0" presId="urn:microsoft.com/office/officeart/2005/8/layout/hProcess4"/>
    <dgm:cxn modelId="{BB2290CE-D6FB-4495-881B-092F14210309}" type="presParOf" srcId="{562155E7-2197-4809-AB67-3BB547F8C450}" destId="{AE33FF7B-31F1-4D4B-9D68-D45A4D609DA0}" srcOrd="0" destOrd="0" presId="urn:microsoft.com/office/officeart/2005/8/layout/hProcess4"/>
    <dgm:cxn modelId="{FD9C8BE0-89A0-41DE-B8A9-254E8B9296A6}" type="presParOf" srcId="{562155E7-2197-4809-AB67-3BB547F8C450}" destId="{F81A6681-CC5C-49C6-B9C6-55C56B40FF92}" srcOrd="1" destOrd="0" presId="urn:microsoft.com/office/officeart/2005/8/layout/hProcess4"/>
    <dgm:cxn modelId="{B4F55C38-94C0-4034-B91B-26A89E31CEF7}" type="presParOf" srcId="{562155E7-2197-4809-AB67-3BB547F8C450}" destId="{B20ABBD9-DC77-4EC7-BAE3-91EA38450D5E}" srcOrd="2" destOrd="0" presId="urn:microsoft.com/office/officeart/2005/8/layout/hProcess4"/>
    <dgm:cxn modelId="{F0D8F125-22E8-46D5-ADF0-29BAA29CDEE5}" type="presParOf" srcId="{562155E7-2197-4809-AB67-3BB547F8C450}" destId="{0C53D3B5-8F9A-443A-ADA2-F0C5B06586A1}" srcOrd="3" destOrd="0" presId="urn:microsoft.com/office/officeart/2005/8/layout/hProcess4"/>
    <dgm:cxn modelId="{31602227-363D-4F17-AB48-FF11F32577BB}" type="presParOf" srcId="{562155E7-2197-4809-AB67-3BB547F8C450}" destId="{E8951EE9-2052-42B6-B9B0-13E57387AB1B}" srcOrd="4" destOrd="0" presId="urn:microsoft.com/office/officeart/2005/8/layout/hProcess4"/>
    <dgm:cxn modelId="{01B251D7-6BBF-45E1-8587-E0E61921CE31}" type="presParOf" srcId="{F189FED8-CE3C-45DD-96DC-4B5F98C1C178}" destId="{2C0643C2-FCDD-434F-8BF8-3F0D794033C0}" srcOrd="3" destOrd="0" presId="urn:microsoft.com/office/officeart/2005/8/layout/hProcess4"/>
    <dgm:cxn modelId="{F36CD390-3582-4FF0-9B3E-79541151FA62}" type="presParOf" srcId="{F189FED8-CE3C-45DD-96DC-4B5F98C1C178}" destId="{7C06C6F8-A170-47DC-A29F-2C6CDDCB6628}" srcOrd="4" destOrd="0" presId="urn:microsoft.com/office/officeart/2005/8/layout/hProcess4"/>
    <dgm:cxn modelId="{7FFF9252-8C68-46FA-AB21-2120F4E81EFB}" type="presParOf" srcId="{7C06C6F8-A170-47DC-A29F-2C6CDDCB6628}" destId="{BC4ECB1D-C2EE-49FC-8840-CAB34AB5800E}" srcOrd="0" destOrd="0" presId="urn:microsoft.com/office/officeart/2005/8/layout/hProcess4"/>
    <dgm:cxn modelId="{A49E6AD5-5942-4CAD-97A2-7A77388C7492}" type="presParOf" srcId="{7C06C6F8-A170-47DC-A29F-2C6CDDCB6628}" destId="{C9BFB583-8927-4E91-BE0A-22D1BFEE7CED}" srcOrd="1" destOrd="0" presId="urn:microsoft.com/office/officeart/2005/8/layout/hProcess4"/>
    <dgm:cxn modelId="{BF8139AB-506C-4258-9FB6-D8F653912553}" type="presParOf" srcId="{7C06C6F8-A170-47DC-A29F-2C6CDDCB6628}" destId="{70C24888-073C-4139-80C7-84475CA052DD}" srcOrd="2" destOrd="0" presId="urn:microsoft.com/office/officeart/2005/8/layout/hProcess4"/>
    <dgm:cxn modelId="{0A0733C2-CBDE-446D-A768-C300C03C3F4A}" type="presParOf" srcId="{7C06C6F8-A170-47DC-A29F-2C6CDDCB6628}" destId="{D47ABC46-567B-4101-A94F-58639626DBA8}" srcOrd="3" destOrd="0" presId="urn:microsoft.com/office/officeart/2005/8/layout/hProcess4"/>
    <dgm:cxn modelId="{517E5692-C099-4E31-982B-DDC997544182}" type="presParOf" srcId="{7C06C6F8-A170-47DC-A29F-2C6CDDCB6628}" destId="{1472F0BB-B59C-4F34-9D32-649367D8EC06}" srcOrd="4" destOrd="0" presId="urn:microsoft.com/office/officeart/2005/8/layout/hProcess4"/>
    <dgm:cxn modelId="{DC07FC6A-FAEE-4E02-A1F6-5B6127264133}" type="presParOf" srcId="{F189FED8-CE3C-45DD-96DC-4B5F98C1C178}" destId="{C9DCEFF0-25C0-4E4A-9C7C-831F41F5E928}" srcOrd="5" destOrd="0" presId="urn:microsoft.com/office/officeart/2005/8/layout/hProcess4"/>
    <dgm:cxn modelId="{B3E1AEB1-201F-4E61-BE32-FA5F63B5BF4B}" type="presParOf" srcId="{F189FED8-CE3C-45DD-96DC-4B5F98C1C178}" destId="{45B6F6E7-57AB-4F78-861D-6EA007812773}" srcOrd="6" destOrd="0" presId="urn:microsoft.com/office/officeart/2005/8/layout/hProcess4"/>
    <dgm:cxn modelId="{01C734E2-6ED5-4957-9846-71A5703AE4CD}" type="presParOf" srcId="{45B6F6E7-57AB-4F78-861D-6EA007812773}" destId="{4FA13A63-79E8-4F2C-9D4F-FF0FD56DE341}" srcOrd="0" destOrd="0" presId="urn:microsoft.com/office/officeart/2005/8/layout/hProcess4"/>
    <dgm:cxn modelId="{E87A1C95-2B31-4E6D-93EC-4D61F5B2A861}" type="presParOf" srcId="{45B6F6E7-57AB-4F78-861D-6EA007812773}" destId="{8A22429C-38B9-453E-9B3A-F777C9D45BA7}" srcOrd="1" destOrd="0" presId="urn:microsoft.com/office/officeart/2005/8/layout/hProcess4"/>
    <dgm:cxn modelId="{45243486-52F8-413A-9CE4-39A463173B11}" type="presParOf" srcId="{45B6F6E7-57AB-4F78-861D-6EA007812773}" destId="{D9665102-4815-4765-9168-EEFCF76BCE3A}" srcOrd="2" destOrd="0" presId="urn:microsoft.com/office/officeart/2005/8/layout/hProcess4"/>
    <dgm:cxn modelId="{597FD32A-6637-4F13-AA4D-D68201D9B81E}" type="presParOf" srcId="{45B6F6E7-57AB-4F78-861D-6EA007812773}" destId="{675C9554-3544-4F59-BA7E-540E7CF2DF1E}" srcOrd="3" destOrd="0" presId="urn:microsoft.com/office/officeart/2005/8/layout/hProcess4"/>
    <dgm:cxn modelId="{B0A3DCB3-9651-4021-9BF2-2EE5BC3D1CE2}" type="presParOf" srcId="{45B6F6E7-57AB-4F78-861D-6EA007812773}" destId="{999EDD82-EEC9-4246-8237-FBB5374BA879}" srcOrd="4" destOrd="0" presId="urn:microsoft.com/office/officeart/2005/8/layout/hProcess4"/>
    <dgm:cxn modelId="{6A86D7E1-8A05-4892-9978-D3E64CDA1DCC}" type="presParOf" srcId="{F189FED8-CE3C-45DD-96DC-4B5F98C1C178}" destId="{14656A78-F08B-46CB-B5D0-43D319C8721B}" srcOrd="7" destOrd="0" presId="urn:microsoft.com/office/officeart/2005/8/layout/hProcess4"/>
    <dgm:cxn modelId="{DFEF6FFD-512F-4F11-BA00-673AE2D644AB}" type="presParOf" srcId="{F189FED8-CE3C-45DD-96DC-4B5F98C1C178}" destId="{3E2D57C6-78E4-4161-A281-C1488C07C885}" srcOrd="8" destOrd="0" presId="urn:microsoft.com/office/officeart/2005/8/layout/hProcess4"/>
    <dgm:cxn modelId="{7C1392F8-B186-453A-AD02-FCB08299570E}" type="presParOf" srcId="{3E2D57C6-78E4-4161-A281-C1488C07C885}" destId="{3052D603-4949-40E0-A96E-74E232B28CFB}" srcOrd="0" destOrd="0" presId="urn:microsoft.com/office/officeart/2005/8/layout/hProcess4"/>
    <dgm:cxn modelId="{A59BB94B-6F06-410F-9CA4-112B6C5310A0}" type="presParOf" srcId="{3E2D57C6-78E4-4161-A281-C1488C07C885}" destId="{4E419BBB-C21F-4C71-86C0-EC7556F0E8CD}" srcOrd="1" destOrd="0" presId="urn:microsoft.com/office/officeart/2005/8/layout/hProcess4"/>
    <dgm:cxn modelId="{F8620746-0E97-40CB-BBAA-AD6A67D31292}" type="presParOf" srcId="{3E2D57C6-78E4-4161-A281-C1488C07C885}" destId="{E1FDAAA4-5DA5-40DA-9AAD-FB37D86CE373}" srcOrd="2" destOrd="0" presId="urn:microsoft.com/office/officeart/2005/8/layout/hProcess4"/>
    <dgm:cxn modelId="{8937F626-B8D3-4130-93BE-899AD679A646}" type="presParOf" srcId="{3E2D57C6-78E4-4161-A281-C1488C07C885}" destId="{2DCBB410-630A-487C-8063-0F8084E7EA94}" srcOrd="3" destOrd="0" presId="urn:microsoft.com/office/officeart/2005/8/layout/hProcess4"/>
    <dgm:cxn modelId="{C99C4713-C762-4E64-8823-0D610FD239FD}" type="presParOf" srcId="{3E2D57C6-78E4-4161-A281-C1488C07C885}" destId="{3B9E1B91-58CC-49DA-86D1-B1CBFB646BB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8AF84-8529-4F79-B88F-DE1DDB10871E}">
      <dsp:nvSpPr>
        <dsp:cNvPr id="0" name=""/>
        <dsp:cNvSpPr/>
      </dsp:nvSpPr>
      <dsp:spPr>
        <a:xfrm>
          <a:off x="185138" y="449362"/>
          <a:ext cx="1452902" cy="1445499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>
            <a:alphaModFix amt="50000"/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218403" y="482627"/>
        <a:ext cx="1386372" cy="1069219"/>
      </dsp:txXfrm>
    </dsp:sp>
    <dsp:sp modelId="{AF92CD9A-9627-4A96-B93D-DCDF8D2C31A2}">
      <dsp:nvSpPr>
        <dsp:cNvPr id="0" name=""/>
        <dsp:cNvSpPr/>
      </dsp:nvSpPr>
      <dsp:spPr>
        <a:xfrm>
          <a:off x="997906" y="1624098"/>
          <a:ext cx="2305184" cy="2305184"/>
        </a:xfrm>
        <a:prstGeom prst="leftCircularArrow">
          <a:avLst>
            <a:gd name="adj1" fmla="val 3917"/>
            <a:gd name="adj2" fmla="val 490951"/>
            <a:gd name="adj3" fmla="val 3053395"/>
            <a:gd name="adj4" fmla="val 9811422"/>
            <a:gd name="adj5" fmla="val 457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B7C5B-7A65-4704-BB5F-D1D9B078E007}">
      <dsp:nvSpPr>
        <dsp:cNvPr id="0" name=""/>
        <dsp:cNvSpPr/>
      </dsp:nvSpPr>
      <dsp:spPr>
        <a:xfrm>
          <a:off x="416297" y="1615455"/>
          <a:ext cx="1445498" cy="1460386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chemeClr val="tx1"/>
              </a:solidFill>
            </a:rPr>
            <a:t>Input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458634" y="1657792"/>
        <a:ext cx="1360824" cy="1375712"/>
      </dsp:txXfrm>
    </dsp:sp>
    <dsp:sp modelId="{F81A6681-CC5C-49C6-B9C6-55C56B40FF92}">
      <dsp:nvSpPr>
        <dsp:cNvPr id="0" name=""/>
        <dsp:cNvSpPr/>
      </dsp:nvSpPr>
      <dsp:spPr>
        <a:xfrm>
          <a:off x="2558027" y="1770276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4">
            <a:alphaModFix amt="50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2591165" y="2111986"/>
        <a:ext cx="1405479" cy="1065154"/>
      </dsp:txXfrm>
    </dsp:sp>
    <dsp:sp modelId="{2C0643C2-FCDD-434F-8BF8-3F0D794033C0}">
      <dsp:nvSpPr>
        <dsp:cNvPr id="0" name=""/>
        <dsp:cNvSpPr/>
      </dsp:nvSpPr>
      <dsp:spPr>
        <a:xfrm>
          <a:off x="3302240" y="-366403"/>
          <a:ext cx="2483042" cy="2483042"/>
        </a:xfrm>
        <a:prstGeom prst="circularArrow">
          <a:avLst>
            <a:gd name="adj1" fmla="val 3637"/>
            <a:gd name="adj2" fmla="val 452719"/>
            <a:gd name="adj3" fmla="val 18694820"/>
            <a:gd name="adj4" fmla="val 11898560"/>
            <a:gd name="adj5" fmla="val 42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3D3B5-8F9A-443A-ADA2-F0C5B06586A1}">
      <dsp:nvSpPr>
        <dsp:cNvPr id="0" name=""/>
        <dsp:cNvSpPr/>
      </dsp:nvSpPr>
      <dsp:spPr>
        <a:xfrm>
          <a:off x="2737970" y="515829"/>
          <a:ext cx="1439997" cy="1445501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6">
            <a:alphaModFix amt="50000"/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chemeClr val="tx1"/>
              </a:solidFill>
            </a:rPr>
            <a:t>Model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2780146" y="558005"/>
        <a:ext cx="1355645" cy="1361149"/>
      </dsp:txXfrm>
    </dsp:sp>
    <dsp:sp modelId="{5C17EC4B-C650-43D2-B24E-EE521AF1E903}">
      <dsp:nvSpPr>
        <dsp:cNvPr id="0" name=""/>
        <dsp:cNvSpPr/>
      </dsp:nvSpPr>
      <dsp:spPr>
        <a:xfrm>
          <a:off x="4865253" y="408493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8">
            <a:alphaModFix amt="50000"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1500" kern="1200" dirty="0"/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500" kern="1200"/>
        </a:p>
      </dsp:txBody>
      <dsp:txXfrm>
        <a:off x="4898391" y="441631"/>
        <a:ext cx="1379231" cy="1065154"/>
      </dsp:txXfrm>
    </dsp:sp>
    <dsp:sp modelId="{25ADEE44-C92C-4497-AC05-9FBB423F0755}">
      <dsp:nvSpPr>
        <dsp:cNvPr id="0" name=""/>
        <dsp:cNvSpPr/>
      </dsp:nvSpPr>
      <dsp:spPr>
        <a:xfrm>
          <a:off x="5548207" y="1547928"/>
          <a:ext cx="2113133" cy="2113133"/>
        </a:xfrm>
        <a:prstGeom prst="leftCircularArrow">
          <a:avLst>
            <a:gd name="adj1" fmla="val 4273"/>
            <a:gd name="adj2" fmla="val 540221"/>
            <a:gd name="adj3" fmla="val 2274045"/>
            <a:gd name="adj4" fmla="val 8982803"/>
            <a:gd name="adj5" fmla="val 498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64DBD7-5AC3-479F-80D2-88C58512CBEE}">
      <dsp:nvSpPr>
        <dsp:cNvPr id="0" name=""/>
        <dsp:cNvSpPr/>
      </dsp:nvSpPr>
      <dsp:spPr>
        <a:xfrm>
          <a:off x="5021327" y="1578866"/>
          <a:ext cx="1511126" cy="1509145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chemeClr val="tx1"/>
              </a:solidFill>
            </a:rPr>
            <a:t>Plots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5065528" y="1623067"/>
        <a:ext cx="1422724" cy="1420743"/>
      </dsp:txXfrm>
    </dsp:sp>
    <dsp:sp modelId="{76352250-9445-43AD-8DFD-3176C4EDC645}">
      <dsp:nvSpPr>
        <dsp:cNvPr id="0" name=""/>
        <dsp:cNvSpPr/>
      </dsp:nvSpPr>
      <dsp:spPr>
        <a:xfrm>
          <a:off x="7076598" y="1345980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2">
            <a:alphaModFix amt="5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7109736" y="1687690"/>
        <a:ext cx="1405479" cy="1065154"/>
      </dsp:txXfrm>
    </dsp:sp>
    <dsp:sp modelId="{BFF697CD-A1C9-4C08-B7B4-563E0ACA2085}">
      <dsp:nvSpPr>
        <dsp:cNvPr id="0" name=""/>
        <dsp:cNvSpPr/>
      </dsp:nvSpPr>
      <dsp:spPr>
        <a:xfrm>
          <a:off x="7856016" y="-418185"/>
          <a:ext cx="2313082" cy="2313082"/>
        </a:xfrm>
        <a:prstGeom prst="circularArrow">
          <a:avLst>
            <a:gd name="adj1" fmla="val 3904"/>
            <a:gd name="adj2" fmla="val 489117"/>
            <a:gd name="adj3" fmla="val 19463030"/>
            <a:gd name="adj4" fmla="val 12703169"/>
            <a:gd name="adj5" fmla="val 455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EFE00-1CA4-442A-9127-11ED5D7A65F6}">
      <dsp:nvSpPr>
        <dsp:cNvPr id="0" name=""/>
        <dsp:cNvSpPr/>
      </dsp:nvSpPr>
      <dsp:spPr>
        <a:xfrm>
          <a:off x="7356418" y="181726"/>
          <a:ext cx="1511126" cy="142827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4">
            <a:alphaModFix amt="50000"/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chemeClr val="tx1"/>
              </a:solidFill>
            </a:rPr>
            <a:t>Output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7398251" y="223559"/>
        <a:ext cx="1427460" cy="1344606"/>
      </dsp:txXfrm>
    </dsp:sp>
    <dsp:sp modelId="{96FC0E69-8900-4AE7-9003-8AE13FD6B92C}">
      <dsp:nvSpPr>
        <dsp:cNvPr id="0" name=""/>
        <dsp:cNvSpPr/>
      </dsp:nvSpPr>
      <dsp:spPr>
        <a:xfrm>
          <a:off x="9408644" y="531893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6">
            <a:alphaModFix amt="50000"/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39DF9-E965-4ADC-A9E9-01E9392CBE3E}">
      <dsp:nvSpPr>
        <dsp:cNvPr id="0" name=""/>
        <dsp:cNvSpPr/>
      </dsp:nvSpPr>
      <dsp:spPr>
        <a:xfrm>
          <a:off x="9694735" y="1630723"/>
          <a:ext cx="143999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8">
            <a:alphaModFix amt="50000"/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chemeClr val="tx1"/>
              </a:solidFill>
            </a:rPr>
            <a:t>Present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9736911" y="1672899"/>
        <a:ext cx="1355645" cy="1355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8AF84-8529-4F79-B88F-DE1DDB10871E}">
      <dsp:nvSpPr>
        <dsp:cNvPr id="0" name=""/>
        <dsp:cNvSpPr/>
      </dsp:nvSpPr>
      <dsp:spPr>
        <a:xfrm>
          <a:off x="56745" y="375903"/>
          <a:ext cx="144550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89883" y="409041"/>
        <a:ext cx="1379231" cy="1065154"/>
      </dsp:txXfrm>
    </dsp:sp>
    <dsp:sp modelId="{AF92CD9A-9627-4A96-B93D-DCDF8D2C31A2}">
      <dsp:nvSpPr>
        <dsp:cNvPr id="0" name=""/>
        <dsp:cNvSpPr/>
      </dsp:nvSpPr>
      <dsp:spPr>
        <a:xfrm>
          <a:off x="1001205" y="1641209"/>
          <a:ext cx="2286161" cy="2286161"/>
        </a:xfrm>
        <a:prstGeom prst="leftCircularArrow">
          <a:avLst>
            <a:gd name="adj1" fmla="val 3950"/>
            <a:gd name="adj2" fmla="val 495427"/>
            <a:gd name="adj3" fmla="val 3092176"/>
            <a:gd name="adj4" fmla="val 9845727"/>
            <a:gd name="adj5" fmla="val 46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B7C5B-7A65-4704-BB5F-D1D9B078E007}">
      <dsp:nvSpPr>
        <dsp:cNvPr id="0" name=""/>
        <dsp:cNvSpPr/>
      </dsp:nvSpPr>
      <dsp:spPr>
        <a:xfrm>
          <a:off x="419048" y="1630723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Input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461224" y="1672899"/>
        <a:ext cx="1355645" cy="1355650"/>
      </dsp:txXfrm>
    </dsp:sp>
    <dsp:sp modelId="{F81A6681-CC5C-49C6-B9C6-55C56B40FF92}">
      <dsp:nvSpPr>
        <dsp:cNvPr id="0" name=""/>
        <dsp:cNvSpPr/>
      </dsp:nvSpPr>
      <dsp:spPr>
        <a:xfrm>
          <a:off x="2537712" y="1779053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5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2570850" y="2120763"/>
        <a:ext cx="1405479" cy="1065154"/>
      </dsp:txXfrm>
    </dsp:sp>
    <dsp:sp modelId="{2C0643C2-FCDD-434F-8BF8-3F0D794033C0}">
      <dsp:nvSpPr>
        <dsp:cNvPr id="0" name=""/>
        <dsp:cNvSpPr/>
      </dsp:nvSpPr>
      <dsp:spPr>
        <a:xfrm>
          <a:off x="3331227" y="-424308"/>
          <a:ext cx="2382610" cy="2382610"/>
        </a:xfrm>
        <a:prstGeom prst="circularArrow">
          <a:avLst>
            <a:gd name="adj1" fmla="val 3790"/>
            <a:gd name="adj2" fmla="val 473542"/>
            <a:gd name="adj3" fmla="val 18367747"/>
            <a:gd name="adj4" fmla="val 11592311"/>
            <a:gd name="adj5" fmla="val 442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3D3B5-8F9A-443A-ADA2-F0C5B06586A1}">
      <dsp:nvSpPr>
        <dsp:cNvPr id="0" name=""/>
        <dsp:cNvSpPr/>
      </dsp:nvSpPr>
      <dsp:spPr>
        <a:xfrm>
          <a:off x="2737970" y="517204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Model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2780146" y="559380"/>
        <a:ext cx="1355645" cy="1355650"/>
      </dsp:txXfrm>
    </dsp:sp>
    <dsp:sp modelId="{C9BFB583-8927-4E91-BE0A-22D1BFEE7CED}">
      <dsp:nvSpPr>
        <dsp:cNvPr id="0" name=""/>
        <dsp:cNvSpPr/>
      </dsp:nvSpPr>
      <dsp:spPr>
        <a:xfrm>
          <a:off x="4739112" y="262511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7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3000" kern="1200" dirty="0"/>
        </a:p>
      </dsp:txBody>
      <dsp:txXfrm>
        <a:off x="4772250" y="295649"/>
        <a:ext cx="1379231" cy="1065154"/>
      </dsp:txXfrm>
    </dsp:sp>
    <dsp:sp modelId="{C9DCEFF0-25C0-4E4A-9C7C-831F41F5E928}">
      <dsp:nvSpPr>
        <dsp:cNvPr id="0" name=""/>
        <dsp:cNvSpPr/>
      </dsp:nvSpPr>
      <dsp:spPr>
        <a:xfrm>
          <a:off x="5640360" y="1733198"/>
          <a:ext cx="2154421" cy="2154421"/>
        </a:xfrm>
        <a:prstGeom prst="leftCircularArrow">
          <a:avLst>
            <a:gd name="adj1" fmla="val 4192"/>
            <a:gd name="adj2" fmla="val 528811"/>
            <a:gd name="adj3" fmla="val 3110166"/>
            <a:gd name="adj4" fmla="val 9830334"/>
            <a:gd name="adj5" fmla="val 489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ABC46-567B-4101-A94F-58639626DBA8}">
      <dsp:nvSpPr>
        <dsp:cNvPr id="0" name=""/>
        <dsp:cNvSpPr/>
      </dsp:nvSpPr>
      <dsp:spPr>
        <a:xfrm>
          <a:off x="5046699" y="1593874"/>
          <a:ext cx="1460382" cy="148913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Plots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5089472" y="1636647"/>
        <a:ext cx="1374836" cy="1403588"/>
      </dsp:txXfrm>
    </dsp:sp>
    <dsp:sp modelId="{8A22429C-38B9-453E-9B3A-F777C9D45BA7}">
      <dsp:nvSpPr>
        <dsp:cNvPr id="0" name=""/>
        <dsp:cNvSpPr/>
      </dsp:nvSpPr>
      <dsp:spPr>
        <a:xfrm>
          <a:off x="7066041" y="1756814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8">
            <a:alphaModFix amt="50000"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000" kern="1200" dirty="0"/>
        </a:p>
      </dsp:txBody>
      <dsp:txXfrm>
        <a:off x="7099179" y="2098524"/>
        <a:ext cx="1405479" cy="1065154"/>
      </dsp:txXfrm>
    </dsp:sp>
    <dsp:sp modelId="{14656A78-F08B-46CB-B5D0-43D319C8721B}">
      <dsp:nvSpPr>
        <dsp:cNvPr id="0" name=""/>
        <dsp:cNvSpPr/>
      </dsp:nvSpPr>
      <dsp:spPr>
        <a:xfrm>
          <a:off x="7969594" y="-314969"/>
          <a:ext cx="2425613" cy="2425613"/>
        </a:xfrm>
        <a:prstGeom prst="circularArrow">
          <a:avLst>
            <a:gd name="adj1" fmla="val 3723"/>
            <a:gd name="adj2" fmla="val 464396"/>
            <a:gd name="adj3" fmla="val 18362014"/>
            <a:gd name="adj4" fmla="val 11577431"/>
            <a:gd name="adj5" fmla="val 43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C9554-3544-4F59-BA7E-540E7CF2DF1E}">
      <dsp:nvSpPr>
        <dsp:cNvPr id="0" name=""/>
        <dsp:cNvSpPr/>
      </dsp:nvSpPr>
      <dsp:spPr>
        <a:xfrm>
          <a:off x="7375813" y="647833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Output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7417989" y="690009"/>
        <a:ext cx="1355645" cy="1355650"/>
      </dsp:txXfrm>
    </dsp:sp>
    <dsp:sp modelId="{4E419BBB-C21F-4C71-86C0-EC7556F0E8CD}">
      <dsp:nvSpPr>
        <dsp:cNvPr id="0" name=""/>
        <dsp:cNvSpPr/>
      </dsp:nvSpPr>
      <dsp:spPr>
        <a:xfrm>
          <a:off x="9410446" y="374543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BB410-630A-487C-8063-0F8084E7EA94}">
      <dsp:nvSpPr>
        <dsp:cNvPr id="0" name=""/>
        <dsp:cNvSpPr/>
      </dsp:nvSpPr>
      <dsp:spPr>
        <a:xfrm>
          <a:off x="9694735" y="1630723"/>
          <a:ext cx="143999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Present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9736911" y="1672899"/>
        <a:ext cx="1355645" cy="13556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8AF84-8529-4F79-B88F-DE1DDB10871E}">
      <dsp:nvSpPr>
        <dsp:cNvPr id="0" name=""/>
        <dsp:cNvSpPr/>
      </dsp:nvSpPr>
      <dsp:spPr>
        <a:xfrm>
          <a:off x="56745" y="375903"/>
          <a:ext cx="144550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89883" y="409041"/>
        <a:ext cx="1379231" cy="1065154"/>
      </dsp:txXfrm>
    </dsp:sp>
    <dsp:sp modelId="{AF92CD9A-9627-4A96-B93D-DCDF8D2C31A2}">
      <dsp:nvSpPr>
        <dsp:cNvPr id="0" name=""/>
        <dsp:cNvSpPr/>
      </dsp:nvSpPr>
      <dsp:spPr>
        <a:xfrm>
          <a:off x="1001205" y="1641209"/>
          <a:ext cx="2286161" cy="2286161"/>
        </a:xfrm>
        <a:prstGeom prst="leftCircularArrow">
          <a:avLst>
            <a:gd name="adj1" fmla="val 3950"/>
            <a:gd name="adj2" fmla="val 495427"/>
            <a:gd name="adj3" fmla="val 3092176"/>
            <a:gd name="adj4" fmla="val 9845727"/>
            <a:gd name="adj5" fmla="val 46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B7C5B-7A65-4704-BB5F-D1D9B078E007}">
      <dsp:nvSpPr>
        <dsp:cNvPr id="0" name=""/>
        <dsp:cNvSpPr/>
      </dsp:nvSpPr>
      <dsp:spPr>
        <a:xfrm>
          <a:off x="419048" y="1630723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Input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461224" y="1672899"/>
        <a:ext cx="1355645" cy="1355650"/>
      </dsp:txXfrm>
    </dsp:sp>
    <dsp:sp modelId="{F81A6681-CC5C-49C6-B9C6-55C56B40FF92}">
      <dsp:nvSpPr>
        <dsp:cNvPr id="0" name=""/>
        <dsp:cNvSpPr/>
      </dsp:nvSpPr>
      <dsp:spPr>
        <a:xfrm>
          <a:off x="2537712" y="1779053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5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2570850" y="2120763"/>
        <a:ext cx="1405479" cy="1065154"/>
      </dsp:txXfrm>
    </dsp:sp>
    <dsp:sp modelId="{2C0643C2-FCDD-434F-8BF8-3F0D794033C0}">
      <dsp:nvSpPr>
        <dsp:cNvPr id="0" name=""/>
        <dsp:cNvSpPr/>
      </dsp:nvSpPr>
      <dsp:spPr>
        <a:xfrm>
          <a:off x="3331227" y="-424308"/>
          <a:ext cx="2382610" cy="2382610"/>
        </a:xfrm>
        <a:prstGeom prst="circularArrow">
          <a:avLst>
            <a:gd name="adj1" fmla="val 3790"/>
            <a:gd name="adj2" fmla="val 473542"/>
            <a:gd name="adj3" fmla="val 18367747"/>
            <a:gd name="adj4" fmla="val 11592311"/>
            <a:gd name="adj5" fmla="val 442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3D3B5-8F9A-443A-ADA2-F0C5B06586A1}">
      <dsp:nvSpPr>
        <dsp:cNvPr id="0" name=""/>
        <dsp:cNvSpPr/>
      </dsp:nvSpPr>
      <dsp:spPr>
        <a:xfrm>
          <a:off x="2737970" y="517204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Model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2780146" y="559380"/>
        <a:ext cx="1355645" cy="1355650"/>
      </dsp:txXfrm>
    </dsp:sp>
    <dsp:sp modelId="{C9BFB583-8927-4E91-BE0A-22D1BFEE7CED}">
      <dsp:nvSpPr>
        <dsp:cNvPr id="0" name=""/>
        <dsp:cNvSpPr/>
      </dsp:nvSpPr>
      <dsp:spPr>
        <a:xfrm>
          <a:off x="4739112" y="262511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7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3000" kern="1200" dirty="0"/>
        </a:p>
      </dsp:txBody>
      <dsp:txXfrm>
        <a:off x="4772250" y="295649"/>
        <a:ext cx="1379231" cy="1065154"/>
      </dsp:txXfrm>
    </dsp:sp>
    <dsp:sp modelId="{C9DCEFF0-25C0-4E4A-9C7C-831F41F5E928}">
      <dsp:nvSpPr>
        <dsp:cNvPr id="0" name=""/>
        <dsp:cNvSpPr/>
      </dsp:nvSpPr>
      <dsp:spPr>
        <a:xfrm>
          <a:off x="5640360" y="1733198"/>
          <a:ext cx="2154421" cy="2154421"/>
        </a:xfrm>
        <a:prstGeom prst="leftCircularArrow">
          <a:avLst>
            <a:gd name="adj1" fmla="val 4192"/>
            <a:gd name="adj2" fmla="val 528811"/>
            <a:gd name="adj3" fmla="val 3110166"/>
            <a:gd name="adj4" fmla="val 9830334"/>
            <a:gd name="adj5" fmla="val 489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ABC46-567B-4101-A94F-58639626DBA8}">
      <dsp:nvSpPr>
        <dsp:cNvPr id="0" name=""/>
        <dsp:cNvSpPr/>
      </dsp:nvSpPr>
      <dsp:spPr>
        <a:xfrm>
          <a:off x="5046699" y="1593874"/>
          <a:ext cx="1460382" cy="148913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Plots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5089472" y="1636647"/>
        <a:ext cx="1374836" cy="1403588"/>
      </dsp:txXfrm>
    </dsp:sp>
    <dsp:sp modelId="{8A22429C-38B9-453E-9B3A-F777C9D45BA7}">
      <dsp:nvSpPr>
        <dsp:cNvPr id="0" name=""/>
        <dsp:cNvSpPr/>
      </dsp:nvSpPr>
      <dsp:spPr>
        <a:xfrm>
          <a:off x="7066041" y="1756814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8">
            <a:alphaModFix amt="50000"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000" kern="1200" dirty="0"/>
        </a:p>
      </dsp:txBody>
      <dsp:txXfrm>
        <a:off x="7099179" y="2098524"/>
        <a:ext cx="1405479" cy="1065154"/>
      </dsp:txXfrm>
    </dsp:sp>
    <dsp:sp modelId="{14656A78-F08B-46CB-B5D0-43D319C8721B}">
      <dsp:nvSpPr>
        <dsp:cNvPr id="0" name=""/>
        <dsp:cNvSpPr/>
      </dsp:nvSpPr>
      <dsp:spPr>
        <a:xfrm>
          <a:off x="7969594" y="-314969"/>
          <a:ext cx="2425613" cy="2425613"/>
        </a:xfrm>
        <a:prstGeom prst="circularArrow">
          <a:avLst>
            <a:gd name="adj1" fmla="val 3723"/>
            <a:gd name="adj2" fmla="val 464396"/>
            <a:gd name="adj3" fmla="val 18362014"/>
            <a:gd name="adj4" fmla="val 11577431"/>
            <a:gd name="adj5" fmla="val 43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C9554-3544-4F59-BA7E-540E7CF2DF1E}">
      <dsp:nvSpPr>
        <dsp:cNvPr id="0" name=""/>
        <dsp:cNvSpPr/>
      </dsp:nvSpPr>
      <dsp:spPr>
        <a:xfrm>
          <a:off x="7375813" y="647833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Output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7417989" y="690009"/>
        <a:ext cx="1355645" cy="1355650"/>
      </dsp:txXfrm>
    </dsp:sp>
    <dsp:sp modelId="{4E419BBB-C21F-4C71-86C0-EC7556F0E8CD}">
      <dsp:nvSpPr>
        <dsp:cNvPr id="0" name=""/>
        <dsp:cNvSpPr/>
      </dsp:nvSpPr>
      <dsp:spPr>
        <a:xfrm>
          <a:off x="9410446" y="374543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BB410-630A-487C-8063-0F8084E7EA94}">
      <dsp:nvSpPr>
        <dsp:cNvPr id="0" name=""/>
        <dsp:cNvSpPr/>
      </dsp:nvSpPr>
      <dsp:spPr>
        <a:xfrm>
          <a:off x="9694735" y="1630723"/>
          <a:ext cx="143999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Present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9736911" y="1672899"/>
        <a:ext cx="1355645" cy="1355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D2AA8-31A2-4BBB-88E8-B097A660B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13329-B845-4283-9E69-A24720F480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A4490-EEC0-4F5E-8FDF-6AF984368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3C852-AD37-4C5C-9098-E1997806F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6C2EF-9844-432F-9C38-8A7F6A91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76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E98F-C20D-4E01-8F19-2A7C8AB5D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1344FC-7369-47F7-B884-1246ADA53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33F0A-A974-4050-9523-EABF7B904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FE0E2-2DC0-48B0-A35F-78B70F265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BCE03-F5E9-44C4-A01E-CDC57C6A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34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BA593B-6D02-4EFD-A16C-6237A4B5A2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9F609-1FA3-4825-8444-F019CEACD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91775-F890-4FFC-BBCA-12F7F633D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AD2A0-48F3-467C-A31B-D1D3ABF7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B46C4-0F95-4E3E-B815-271CF7A7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738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5D87E-A082-4180-B238-51489E184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7553F-3153-4031-8829-AC8FD50F5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6F8D4-8570-496B-BDDF-EEB3EF00F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A1B21-1C59-4F07-B3C6-0846BE0F2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85029-8A26-4404-9024-A1FEF5930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83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E6274-4BF9-48E7-963F-F829FFC72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EC83B-EC96-4D68-A65C-DC6E2DA90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3CC93-187C-4055-A9DB-A59583E07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DF7DA-0BC3-48BD-BE78-F888FF91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DD556-3931-4214-823F-17C46373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84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A56B5-F8E0-4055-82CC-69BCA7F1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E2DB3-A2C4-45A7-8AD2-5AB11205D4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D2047-158E-4550-8B6F-121D7C797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B18C7-A94C-4D47-9DDA-931F882C2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6A71F-3D00-48AB-80B7-F80160F1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A0D6F-A468-43C5-9ED4-1EA4A346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877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41D46-7A5F-4874-B0F1-EF3BDFB3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27A8E-E00E-4096-9C2F-71DDD4A1B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40A47-1215-4B86-B8CD-E8E0701A5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D2365-FC0D-4A90-9CD9-6DD906F499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38D23A-55C2-418C-BB0E-F90E48BD77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F01844-9CE5-4311-A154-2043D0C26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314922-9469-459A-871C-D1D1D6DCC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8A775B-36B8-4F35-BFB2-73E210FEE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025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DFF6-3F36-4B49-AC3E-45EF4EDD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9EBB0D-4654-4E09-AD2E-722524523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5A9AD-9047-44B0-B8E4-D3EA52CF6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E58F8-8F7C-4E33-98AE-F7238B25C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13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9B2919-4A09-496D-B140-FFF6A30B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06FFE-CCF4-477F-84F2-12DD2A103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D709C-5394-4773-8F08-58C9BF10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281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3BEC-441F-47C8-A88F-282B9CEA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AEE84-474D-4B77-BA24-CB1270CC6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49E88-BE9B-4CD0-BE7B-8358396AA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CE6A3-06AC-4AB5-A69B-09CA428DB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1DD6B-95DC-4246-B34A-D477937FE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3C9BE-E151-4789-A9B3-633EE209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450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3EEB-B8F8-4814-8970-3EEB91E04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51F1F-814E-464D-8E66-2B38BFB4F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5C5F9-15B4-474E-9DCF-514D0C2AB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13FE6-553A-4D0A-956A-6C031D605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AA577-3DEC-4515-A854-4B2E8279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FC726-ED66-4B84-9C66-9AF0F217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18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AFC281-1A75-44B7-BF83-F377E6B90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D0AB9-F81A-4C1B-B598-B41625BD9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D9726-F473-436A-97B2-A7111D070C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6F220-60A4-46DF-8BB7-64B9DE188F3D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592D6-760D-4866-B702-CF409304A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15EC8-A1EF-4699-B9DA-0181371894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37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3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ol-map.shef.ac.uk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srhr.org/fgmcos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althEconomicsDataDive/shiny_s5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robertasmith.shinyapps.io/sick_sicker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single-file-shiny-app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RobertASmith/healthecon_shiny/tree/master/Tutoria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obertasmith.github.io/healthecon_shiny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RobertASmith/healthecon_shiny/blob/master/App/app.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rstudio.com/2014/06/30/shiny-cheat-sheet/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arthworkgroup.com/" TargetMode="Externa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sheffield.ac.uk/scharr/shortcourseunit/intr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ithub.com/RobertASmith/healthecon_shiny/blob/master/App/app.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120D-DA6F-42F5-BDAE-AB4F39097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2427" y="1109784"/>
            <a:ext cx="8547146" cy="2412758"/>
          </a:xfrm>
        </p:spPr>
        <p:txBody>
          <a:bodyPr>
            <a:normAutofit/>
          </a:bodyPr>
          <a:lstStyle/>
          <a:p>
            <a:r>
              <a:rPr lang="en-US" dirty="0"/>
              <a:t>Making Health </a:t>
            </a:r>
            <a:br>
              <a:rPr lang="en-US" dirty="0"/>
            </a:br>
            <a:r>
              <a:rPr lang="en-US" dirty="0"/>
              <a:t>Economics Shiny: A tutorial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666F41-5C74-4CBE-8416-DD1B079AB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32271"/>
          <a:stretch/>
        </p:blipFill>
        <p:spPr>
          <a:xfrm>
            <a:off x="0" y="4148137"/>
            <a:ext cx="12192000" cy="270986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ABAEBF3-6696-426C-848A-E572079A0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51006"/>
            <a:ext cx="9144000" cy="172775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Robert Smith &amp; Paul Schneider</a:t>
            </a:r>
          </a:p>
          <a:p>
            <a:r>
              <a:rPr lang="en-US" dirty="0"/>
              <a:t>ScHARR, University of Sheffield</a:t>
            </a:r>
            <a:endParaRPr lang="en-GB" dirty="0"/>
          </a:p>
        </p:txBody>
      </p:sp>
      <p:pic>
        <p:nvPicPr>
          <p:cNvPr id="2050" name="Picture 2" descr="Image result for shiny user interface server">
            <a:extLst>
              <a:ext uri="{FF2B5EF4-FFF2-40B4-BE49-F238E27FC236}">
                <a16:creationId xmlns:a16="http://schemas.microsoft.com/office/drawing/2014/main" id="{3C98CC01-C25E-4FF7-8A16-AD93FF68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537" y="484189"/>
            <a:ext cx="1428478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E732F81-B9AA-4FEC-9157-10533B41C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953" y="484189"/>
            <a:ext cx="1585124" cy="165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39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F93D-ACB8-4E82-92DF-FB82857A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Teaching and Tutorials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74D14C-A9BB-45B8-AFA7-282EEBD25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598" y="1690688"/>
            <a:ext cx="4653031" cy="3756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AC4D4B-CA5A-4F14-A9B5-4B5F5B9E5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769" y="1690688"/>
            <a:ext cx="2509207" cy="3756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FE3E9D-E9DC-4B10-A790-9777EE013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453" y="1690687"/>
            <a:ext cx="3034660" cy="375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24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0635A4D-75F7-4C91-A55F-FE264C989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Who is teaching what?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E2A821F-F117-4FBD-B048-B2111552FB62}"/>
              </a:ext>
            </a:extLst>
          </p:cNvPr>
          <p:cNvGraphicFramePr/>
          <p:nvPr/>
        </p:nvGraphicFramePr>
        <p:xfrm>
          <a:off x="497840" y="1991360"/>
          <a:ext cx="11176000" cy="371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6B9A1706-4D79-4C43-8F93-10370C2686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535" b="84733"/>
          <a:stretch/>
        </p:blipFill>
        <p:spPr>
          <a:xfrm>
            <a:off x="838200" y="3568210"/>
            <a:ext cx="765891" cy="574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C2902B-D7DA-4FC4-AEA7-9590FDFCE0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535" b="84733"/>
          <a:stretch/>
        </p:blipFill>
        <p:spPr>
          <a:xfrm>
            <a:off x="3744501" y="4620310"/>
            <a:ext cx="765891" cy="574262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0F0645A-587F-423D-9FE3-29BCDF13ED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4624" b="4912"/>
          <a:stretch/>
        </p:blipFill>
        <p:spPr>
          <a:xfrm>
            <a:off x="10716881" y="2044990"/>
            <a:ext cx="956959" cy="851373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F6A88A1-1D71-4C3E-95D0-FC8B7877A4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4624" b="4912"/>
          <a:stretch/>
        </p:blipFill>
        <p:spPr>
          <a:xfrm>
            <a:off x="8651375" y="2333578"/>
            <a:ext cx="956959" cy="851373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660E205-EE15-403C-82FB-AD21DA3BDC2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4624" b="4912"/>
          <a:stretch/>
        </p:blipFill>
        <p:spPr>
          <a:xfrm>
            <a:off x="6336800" y="3291099"/>
            <a:ext cx="956959" cy="85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D2A430-B5C1-4A89-807B-E51EFFFB6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Examples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237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7F75C1-9E29-4267-8461-8DA2620C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99" y="1593909"/>
            <a:ext cx="6339799" cy="41743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D9EC60-A87C-48D0-A5B3-9ADF3EF0838B}"/>
              </a:ext>
            </a:extLst>
          </p:cNvPr>
          <p:cNvSpPr/>
          <p:nvPr/>
        </p:nvSpPr>
        <p:spPr>
          <a:xfrm>
            <a:off x="4790353" y="6006510"/>
            <a:ext cx="2611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http://iol-map.shef.ac.uk/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364DD9-395A-49EE-8662-F9D6A62494CD}"/>
              </a:ext>
            </a:extLst>
          </p:cNvPr>
          <p:cNvSpPr txBox="1">
            <a:spLocks/>
          </p:cNvSpPr>
          <p:nvPr/>
        </p:nvSpPr>
        <p:spPr>
          <a:xfrm>
            <a:off x="1117600" y="492856"/>
            <a:ext cx="9715499" cy="1101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Where should parkrun locate new events?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792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0743-8A74-4F95-B9C5-3C64B9666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92856"/>
            <a:ext cx="9715499" cy="110105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World Health Organization - FGM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90181-436A-479D-8848-A3CDD15BA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4654" y="5872294"/>
            <a:ext cx="7437050" cy="671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u="sng" dirty="0">
                <a:hlinkClick r:id="rId2"/>
              </a:rPr>
              <a:t>https://srhr.org/fgmcost/</a:t>
            </a:r>
            <a:endParaRPr lang="en-GB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A028551-FE59-42E9-83E5-A16D37B46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3" t="6055" r="4746" b="3499"/>
          <a:stretch/>
        </p:blipFill>
        <p:spPr bwMode="auto">
          <a:xfrm>
            <a:off x="3185021" y="1593909"/>
            <a:ext cx="6224631" cy="411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001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0612B-DFC3-4783-966E-8EECBF50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Cystic Fibrosis Adherence</a:t>
            </a:r>
            <a:endParaRPr lang="en-GB" dirty="0"/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EF0CEEBF-00E0-444A-A4E9-170A1EE9E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049" y="1409554"/>
            <a:ext cx="4299964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64CEA8-E886-4DA3-8FDF-D60EEEC2D6CE}"/>
              </a:ext>
            </a:extLst>
          </p:cNvPr>
          <p:cNvSpPr/>
          <p:nvPr/>
        </p:nvSpPr>
        <p:spPr>
          <a:xfrm>
            <a:off x="3564080" y="5849792"/>
            <a:ext cx="88011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https://github.com/HealthEconomicsDataDive/shiny_s5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7CBDD9-A101-4989-A33C-964A84E67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860" y="5760892"/>
            <a:ext cx="618507" cy="62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51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25C621-693D-4006-81E7-1D774CE4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Health Technology Assessment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1D4170-7692-4EA5-9419-FA7F14F25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545590"/>
            <a:ext cx="73818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4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BCD5C0-84FB-4086-82E7-0130F0E1D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Tutorial</a:t>
            </a: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694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677B5-B57B-42B5-B263-44384F52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Simple App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063B0-3ED9-42D1-A1FE-8A03434F7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9467"/>
            <a:ext cx="10515600" cy="707496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hlinkClick r:id="rId2"/>
              </a:rPr>
              <a:t>https://robertasmith.shinyapps.io/sick_sicker/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29BD1-54E4-4737-9826-6868DA6E6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453705"/>
            <a:ext cx="4996119" cy="355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60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5960-9DBF-41F9-AAC3-601AD6EF1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/>
              <a:t>How does Shiny work?</a:t>
            </a:r>
            <a:endParaRPr lang="en-GB" dirty="0"/>
          </a:p>
        </p:txBody>
      </p:sp>
      <p:pic>
        <p:nvPicPr>
          <p:cNvPr id="4" name="Picture 4" descr="Image result for r shiny server user interface">
            <a:extLst>
              <a:ext uri="{FF2B5EF4-FFF2-40B4-BE49-F238E27FC236}">
                <a16:creationId xmlns:a16="http://schemas.microsoft.com/office/drawing/2014/main" id="{B02DEE63-A3A4-4F3A-9523-9F79949157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54"/>
          <a:stretch/>
        </p:blipFill>
        <p:spPr bwMode="auto">
          <a:xfrm>
            <a:off x="2933940" y="1825625"/>
            <a:ext cx="6324120" cy="4351338"/>
          </a:xfrm>
          <a:custGeom>
            <a:avLst/>
            <a:gdLst/>
            <a:ahLst/>
            <a:cxnLst/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74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20" name="Straight Connector 70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2DBAA-9948-494A-AB33-221CF145B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Who we are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DD8E39-4016-4E76-8FDF-1276BA000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593745"/>
            <a:ext cx="3425609" cy="3425609"/>
          </a:xfrm>
          <a:prstGeom prst="rect">
            <a:avLst/>
          </a:prstGeom>
        </p:spPr>
      </p:pic>
      <p:pic>
        <p:nvPicPr>
          <p:cNvPr id="14" name="Picture 14" descr="https://tse1.mm.bing.net/th?id=OIP.eyK9isTpUOL35DhNdcYqAAHaDn&amp;pid=Api&amp;P=0&amp;w=399&amp;h=195">
            <a:extLst>
              <a:ext uri="{FF2B5EF4-FFF2-40B4-BE49-F238E27FC236}">
                <a16:creationId xmlns:a16="http://schemas.microsoft.com/office/drawing/2014/main" id="{B4CB3794-7423-4916-B2D5-7BF5543D7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8" r="24060"/>
          <a:stretch/>
        </p:blipFill>
        <p:spPr bwMode="auto">
          <a:xfrm>
            <a:off x="4385729" y="632537"/>
            <a:ext cx="3433324" cy="33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Avatar">
            <a:extLst>
              <a:ext uri="{FF2B5EF4-FFF2-40B4-BE49-F238E27FC236}">
                <a16:creationId xmlns:a16="http://schemas.microsoft.com/office/drawing/2014/main" id="{9C259BB5-B895-4D5B-ACE7-533674DC0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9725" y="616905"/>
            <a:ext cx="3423916" cy="34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497193-8F17-460C-A35E-B2976A1FB146}"/>
              </a:ext>
            </a:extLst>
          </p:cNvPr>
          <p:cNvSpPr txBox="1"/>
          <p:nvPr/>
        </p:nvSpPr>
        <p:spPr>
          <a:xfrm>
            <a:off x="320040" y="3676794"/>
            <a:ext cx="3425609" cy="34256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rgbClr val="FFFFFF"/>
                </a:solidFill>
              </a:rPr>
              <a:t>Robert Smith</a:t>
            </a:r>
            <a:endParaRPr lang="en-GB" sz="140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783746-8EC6-4CB5-AE7A-177E8F38FBBA}"/>
              </a:ext>
            </a:extLst>
          </p:cNvPr>
          <p:cNvSpPr txBox="1"/>
          <p:nvPr/>
        </p:nvSpPr>
        <p:spPr>
          <a:xfrm>
            <a:off x="8449725" y="3698430"/>
            <a:ext cx="3423916" cy="3423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rgbClr val="FFFFFF"/>
                </a:solidFill>
              </a:rPr>
              <a:t>Paul Schneider</a:t>
            </a:r>
            <a:endParaRPr lang="en-GB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135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50126-D7AF-41FA-AB57-04B720B0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Simple shiny application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69E7DA-EA57-41DF-8F60-142444B09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472" y="1825625"/>
            <a:ext cx="8031056" cy="43513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171FD2-FB2A-4D5A-9217-E5ECE83D51E0}"/>
              </a:ext>
            </a:extLst>
          </p:cNvPr>
          <p:cNvSpPr/>
          <p:nvPr/>
        </p:nvSpPr>
        <p:spPr>
          <a:xfrm>
            <a:off x="3515065" y="6176963"/>
            <a:ext cx="5720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https://shiny.rstudio.com/gallery/single-file-shiny-app.html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8254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8089-BFA0-436A-B823-E98620555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771" y="1255686"/>
            <a:ext cx="2013857" cy="1325563"/>
          </a:xfrm>
        </p:spPr>
        <p:txBody>
          <a:bodyPr/>
          <a:lstStyle/>
          <a:p>
            <a:pPr algn="ctr"/>
            <a:r>
              <a:rPr lang="en-US" dirty="0"/>
              <a:t>Inputs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6CF38C-AA81-465F-BEB0-90C66F686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7799" y="2598181"/>
            <a:ext cx="3613348" cy="235287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F95C1E3-5BF3-4C68-82A0-211FC061DA0C}"/>
              </a:ext>
            </a:extLst>
          </p:cNvPr>
          <p:cNvSpPr txBox="1">
            <a:spLocks/>
          </p:cNvSpPr>
          <p:nvPr/>
        </p:nvSpPr>
        <p:spPr>
          <a:xfrm>
            <a:off x="4419954" y="1255686"/>
            <a:ext cx="38092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Function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53E1889-3E34-4D14-B8A1-DC06C5362F78}"/>
              </a:ext>
            </a:extLst>
          </p:cNvPr>
          <p:cNvSpPr txBox="1">
            <a:spLocks/>
          </p:cNvSpPr>
          <p:nvPr/>
        </p:nvSpPr>
        <p:spPr>
          <a:xfrm>
            <a:off x="9089571" y="1255687"/>
            <a:ext cx="2013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Outputs</a:t>
            </a:r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5BECF4-505D-481E-ADEB-ADFB2661760A}"/>
              </a:ext>
            </a:extLst>
          </p:cNvPr>
          <p:cNvCxnSpPr>
            <a:cxnSpLocks/>
          </p:cNvCxnSpPr>
          <p:nvPr/>
        </p:nvCxnSpPr>
        <p:spPr>
          <a:xfrm>
            <a:off x="3996267" y="3899716"/>
            <a:ext cx="646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D79857-12DB-4323-817A-44A9768CE096}"/>
              </a:ext>
            </a:extLst>
          </p:cNvPr>
          <p:cNvCxnSpPr>
            <a:cxnSpLocks/>
          </p:cNvCxnSpPr>
          <p:nvPr/>
        </p:nvCxnSpPr>
        <p:spPr>
          <a:xfrm>
            <a:off x="8058150" y="3942049"/>
            <a:ext cx="447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3B69F8-6A63-4EFD-84E4-E5CC6B60E8BB}"/>
              </a:ext>
            </a:extLst>
          </p:cNvPr>
          <p:cNvCxnSpPr>
            <a:cxnSpLocks/>
          </p:cNvCxnSpPr>
          <p:nvPr/>
        </p:nvCxnSpPr>
        <p:spPr>
          <a:xfrm>
            <a:off x="3782218" y="1918467"/>
            <a:ext cx="860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C96BB8-B449-4330-8197-E24DE47F0169}"/>
              </a:ext>
            </a:extLst>
          </p:cNvPr>
          <p:cNvCxnSpPr>
            <a:cxnSpLocks/>
          </p:cNvCxnSpPr>
          <p:nvPr/>
        </p:nvCxnSpPr>
        <p:spPr>
          <a:xfrm>
            <a:off x="7843408" y="1909980"/>
            <a:ext cx="877158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BECC50EE-7E72-42DC-8182-3EE55D04FEB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Cost-effectiveness model in R</a:t>
            </a:r>
            <a:endParaRPr lang="en-GB" dirty="0"/>
          </a:p>
        </p:txBody>
      </p:sp>
      <p:graphicFrame>
        <p:nvGraphicFramePr>
          <p:cNvPr id="21" name="Table 15">
            <a:extLst>
              <a:ext uri="{FF2B5EF4-FFF2-40B4-BE49-F238E27FC236}">
                <a16:creationId xmlns:a16="http://schemas.microsoft.com/office/drawing/2014/main" id="{E150CD6F-AA9A-4620-A625-C5F4DAF9F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684296"/>
              </p:ext>
            </p:extLst>
          </p:nvPr>
        </p:nvGraphicFramePr>
        <p:xfrm>
          <a:off x="1026056" y="2605562"/>
          <a:ext cx="2844799" cy="2199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733">
                  <a:extLst>
                    <a:ext uri="{9D8B030D-6E8A-4147-A177-3AD203B41FA5}">
                      <a16:colId xmlns:a16="http://schemas.microsoft.com/office/drawing/2014/main" val="93297963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47967622"/>
                    </a:ext>
                  </a:extLst>
                </a:gridCol>
                <a:gridCol w="948266">
                  <a:extLst>
                    <a:ext uri="{9D8B030D-6E8A-4147-A177-3AD203B41FA5}">
                      <a16:colId xmlns:a16="http://schemas.microsoft.com/office/drawing/2014/main" val="3498887317"/>
                    </a:ext>
                  </a:extLst>
                </a:gridCol>
              </a:tblGrid>
              <a:tr h="366601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Parameters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04923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/>
                        <a:t>c_s1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cost1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827169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/>
                        <a:t>c_s2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cost2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858760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c_H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cost3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551379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dr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Dis_rate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0.035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738538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n_sim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</a:t>
                      </a:r>
                      <a:r>
                        <a:rPr lang="en-US" dirty="0" err="1"/>
                        <a:t>psa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39386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C5F65EF9-FA77-4C37-A467-CFF63AE7A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114" y="2598181"/>
            <a:ext cx="2688772" cy="7670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CDD718-A32C-4D42-92DB-AB4D468CC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398" y="3609008"/>
            <a:ext cx="928756" cy="9287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254327-C49E-44DC-BEC3-0165E1594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571" y="3609007"/>
            <a:ext cx="1027154" cy="9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1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9B7AC-2057-4926-9775-FC3C3264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8D32E-84FF-459B-9355-740FA3731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9199"/>
            <a:ext cx="10515600" cy="36877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Understanding the model inputs and outputs.</a:t>
            </a:r>
          </a:p>
          <a:p>
            <a:pPr marL="0" indent="0">
              <a:buNone/>
            </a:pPr>
            <a:r>
              <a:rPr lang="en-US" dirty="0"/>
              <a:t>2. Wrapping the model into a function.</a:t>
            </a:r>
          </a:p>
          <a:p>
            <a:pPr marL="0" indent="0">
              <a:buNone/>
            </a:pPr>
            <a:r>
              <a:rPr lang="en-US" dirty="0"/>
              <a:t>3. Creating the app (iteratively adjusting user interface &amp; server)</a:t>
            </a:r>
          </a:p>
          <a:p>
            <a:pPr marL="0" indent="0">
              <a:buNone/>
            </a:pPr>
            <a:r>
              <a:rPr lang="en-US" dirty="0"/>
              <a:t>4. Deploying the app</a:t>
            </a:r>
          </a:p>
        </p:txBody>
      </p:sp>
    </p:spTree>
    <p:extLst>
      <p:ext uri="{BB962C8B-B14F-4D97-AF65-F5344CB8AC3E}">
        <p14:creationId xmlns:p14="http://schemas.microsoft.com/office/powerpoint/2010/main" val="1503395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AA0D1-1364-45A0-B205-E4667F52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993914"/>
            <a:ext cx="3737114" cy="34747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Understanding the model inputs and outputs</a:t>
            </a:r>
          </a:p>
        </p:txBody>
      </p:sp>
      <p:pic>
        <p:nvPicPr>
          <p:cNvPr id="1026" name="Picture 2" descr="Image result for understanding">
            <a:extLst>
              <a:ext uri="{FF2B5EF4-FFF2-40B4-BE49-F238E27FC236}">
                <a16:creationId xmlns:a16="http://schemas.microsoft.com/office/drawing/2014/main" id="{09A54A8C-EC76-46FD-B31E-E6318A94FB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8" r="24097" b="-1"/>
          <a:stretch/>
        </p:blipFill>
        <p:spPr bwMode="auto">
          <a:xfrm>
            <a:off x="5326408" y="10"/>
            <a:ext cx="6865592" cy="6857990"/>
          </a:xfrm>
          <a:custGeom>
            <a:avLst/>
            <a:gdLst/>
            <a:ahLst/>
            <a:cxnLst/>
            <a:rect l="l" t="t" r="r" b="b"/>
            <a:pathLst>
              <a:path w="6865592" h="6858000">
                <a:moveTo>
                  <a:pt x="3068432" y="0"/>
                </a:moveTo>
                <a:lnTo>
                  <a:pt x="6865592" y="0"/>
                </a:lnTo>
                <a:lnTo>
                  <a:pt x="6865592" y="6858000"/>
                </a:lnTo>
                <a:lnTo>
                  <a:pt x="3068431" y="6858000"/>
                </a:lnTo>
                <a:lnTo>
                  <a:pt x="3064426" y="6854853"/>
                </a:lnTo>
                <a:cubicBezTo>
                  <a:pt x="2077725" y="6040555"/>
                  <a:pt x="1448804" y="4808224"/>
                  <a:pt x="1448804" y="3429000"/>
                </a:cubicBezTo>
                <a:cubicBezTo>
                  <a:pt x="1448804" y="2049777"/>
                  <a:pt x="2077725" y="817446"/>
                  <a:pt x="3064426" y="3148"/>
                </a:cubicBezTo>
                <a:close/>
                <a:moveTo>
                  <a:pt x="1056707" y="0"/>
                </a:moveTo>
                <a:lnTo>
                  <a:pt x="2472663" y="0"/>
                </a:lnTo>
                <a:lnTo>
                  <a:pt x="2400426" y="75768"/>
                </a:lnTo>
                <a:cubicBezTo>
                  <a:pt x="1595468" y="961418"/>
                  <a:pt x="1104860" y="2137915"/>
                  <a:pt x="1104860" y="3429000"/>
                </a:cubicBezTo>
                <a:cubicBezTo>
                  <a:pt x="1104860" y="4720086"/>
                  <a:pt x="1595468" y="5896583"/>
                  <a:pt x="2400426" y="6782233"/>
                </a:cubicBezTo>
                <a:lnTo>
                  <a:pt x="2472663" y="6858000"/>
                </a:lnTo>
                <a:lnTo>
                  <a:pt x="1056707" y="6858000"/>
                </a:lnTo>
                <a:lnTo>
                  <a:pt x="1040415" y="6835090"/>
                </a:lnTo>
                <a:cubicBezTo>
                  <a:pt x="383550" y="5862802"/>
                  <a:pt x="0" y="4690693"/>
                  <a:pt x="0" y="3429000"/>
                </a:cubicBezTo>
                <a:cubicBezTo>
                  <a:pt x="0" y="2167308"/>
                  <a:pt x="383550" y="995199"/>
                  <a:pt x="1040415" y="2291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BB34BBC-69D7-4906-8E5B-64C9EE038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26408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31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9605-137F-4B1E-B0C8-AD602C3A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DARTH Sick Sicker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7F11C-E299-470F-93A9-C07ECA5B4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97" y="5211377"/>
            <a:ext cx="11180805" cy="1041143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https://github.com/RobertASmith/healthecon_shiny/tree/master/Tutorial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6CEC4E-F381-43B1-A072-2D82BFF92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325" y="2252561"/>
            <a:ext cx="3613348" cy="235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93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AF34-0EC1-4DFD-9976-4017662B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/>
              <a:t>Wrapping the model into a function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A4C10A5-9A48-4E56-86D2-0082C21F25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r="10384" b="4"/>
          <a:stretch/>
        </p:blipFill>
        <p:spPr bwMode="auto"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43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AF34-0EC1-4DFD-9976-4017662B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/>
              <a:t>Wrapping the model into a function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 result for gift wrapping logo">
            <a:extLst>
              <a:ext uri="{FF2B5EF4-FFF2-40B4-BE49-F238E27FC236}">
                <a16:creationId xmlns:a16="http://schemas.microsoft.com/office/drawing/2014/main" id="{1AA48EE0-57E0-44DF-9FEA-7C013C2DAB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7234"/>
          <a:stretch/>
        </p:blipFill>
        <p:spPr bwMode="auto"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24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8089-BFA0-436A-B823-E98620555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771" y="1255686"/>
            <a:ext cx="2013857" cy="1325563"/>
          </a:xfrm>
        </p:spPr>
        <p:txBody>
          <a:bodyPr/>
          <a:lstStyle/>
          <a:p>
            <a:pPr algn="ctr"/>
            <a:r>
              <a:rPr lang="en-US" dirty="0"/>
              <a:t>Inputs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6CF38C-AA81-465F-BEB0-90C66F686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7799" y="2598181"/>
            <a:ext cx="3613348" cy="235287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F95C1E3-5BF3-4C68-82A0-211FC061DA0C}"/>
              </a:ext>
            </a:extLst>
          </p:cNvPr>
          <p:cNvSpPr txBox="1">
            <a:spLocks/>
          </p:cNvSpPr>
          <p:nvPr/>
        </p:nvSpPr>
        <p:spPr>
          <a:xfrm>
            <a:off x="4419954" y="1255686"/>
            <a:ext cx="38092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Function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53E1889-3E34-4D14-B8A1-DC06C5362F78}"/>
              </a:ext>
            </a:extLst>
          </p:cNvPr>
          <p:cNvSpPr txBox="1">
            <a:spLocks/>
          </p:cNvSpPr>
          <p:nvPr/>
        </p:nvSpPr>
        <p:spPr>
          <a:xfrm>
            <a:off x="9089571" y="1255687"/>
            <a:ext cx="2013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Outputs</a:t>
            </a:r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5BECF4-505D-481E-ADEB-ADFB2661760A}"/>
              </a:ext>
            </a:extLst>
          </p:cNvPr>
          <p:cNvCxnSpPr>
            <a:cxnSpLocks/>
          </p:cNvCxnSpPr>
          <p:nvPr/>
        </p:nvCxnSpPr>
        <p:spPr>
          <a:xfrm>
            <a:off x="3996267" y="3899716"/>
            <a:ext cx="646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D79857-12DB-4323-817A-44A9768CE096}"/>
              </a:ext>
            </a:extLst>
          </p:cNvPr>
          <p:cNvCxnSpPr>
            <a:cxnSpLocks/>
          </p:cNvCxnSpPr>
          <p:nvPr/>
        </p:nvCxnSpPr>
        <p:spPr>
          <a:xfrm>
            <a:off x="8058150" y="3942049"/>
            <a:ext cx="447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3B69F8-6A63-4EFD-84E4-E5CC6B60E8BB}"/>
              </a:ext>
            </a:extLst>
          </p:cNvPr>
          <p:cNvCxnSpPr>
            <a:cxnSpLocks/>
          </p:cNvCxnSpPr>
          <p:nvPr/>
        </p:nvCxnSpPr>
        <p:spPr>
          <a:xfrm>
            <a:off x="3782218" y="1918467"/>
            <a:ext cx="860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C96BB8-B449-4330-8197-E24DE47F0169}"/>
              </a:ext>
            </a:extLst>
          </p:cNvPr>
          <p:cNvCxnSpPr>
            <a:cxnSpLocks/>
          </p:cNvCxnSpPr>
          <p:nvPr/>
        </p:nvCxnSpPr>
        <p:spPr>
          <a:xfrm>
            <a:off x="7843408" y="1909980"/>
            <a:ext cx="877158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15">
            <a:extLst>
              <a:ext uri="{FF2B5EF4-FFF2-40B4-BE49-F238E27FC236}">
                <a16:creationId xmlns:a16="http://schemas.microsoft.com/office/drawing/2014/main" id="{E150CD6F-AA9A-4620-A625-C5F4DAF9F74B}"/>
              </a:ext>
            </a:extLst>
          </p:cNvPr>
          <p:cNvGraphicFramePr>
            <a:graphicFrameLocks noGrp="1"/>
          </p:cNvGraphicFramePr>
          <p:nvPr/>
        </p:nvGraphicFramePr>
        <p:xfrm>
          <a:off x="1026056" y="2605562"/>
          <a:ext cx="2844799" cy="2199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733">
                  <a:extLst>
                    <a:ext uri="{9D8B030D-6E8A-4147-A177-3AD203B41FA5}">
                      <a16:colId xmlns:a16="http://schemas.microsoft.com/office/drawing/2014/main" val="93297963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47967622"/>
                    </a:ext>
                  </a:extLst>
                </a:gridCol>
                <a:gridCol w="948266">
                  <a:extLst>
                    <a:ext uri="{9D8B030D-6E8A-4147-A177-3AD203B41FA5}">
                      <a16:colId xmlns:a16="http://schemas.microsoft.com/office/drawing/2014/main" val="3498887317"/>
                    </a:ext>
                  </a:extLst>
                </a:gridCol>
              </a:tblGrid>
              <a:tr h="366601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Parameters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04923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/>
                        <a:t>c_s1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cost1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827169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/>
                        <a:t>c_s2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cost2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858760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c_H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cost3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551379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dr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Dis_rate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0.035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738538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n_sim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</a:t>
                      </a:r>
                      <a:r>
                        <a:rPr lang="en-US" dirty="0" err="1"/>
                        <a:t>psa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39386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C5F65EF9-FA77-4C37-A467-CFF63AE7A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114" y="2598181"/>
            <a:ext cx="2688772" cy="7670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CDD718-A32C-4D42-92DB-AB4D468CC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398" y="3609008"/>
            <a:ext cx="928756" cy="9287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254327-C49E-44DC-BEC3-0165E1594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571" y="3609007"/>
            <a:ext cx="1027154" cy="9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45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8089-BFA0-436A-B823-E98620555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771" y="1255686"/>
            <a:ext cx="2013857" cy="1325563"/>
          </a:xfrm>
        </p:spPr>
        <p:txBody>
          <a:bodyPr/>
          <a:lstStyle/>
          <a:p>
            <a:pPr algn="ctr"/>
            <a:r>
              <a:rPr lang="en-US" dirty="0"/>
              <a:t>Inputs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6CF38C-AA81-465F-BEB0-90C66F686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7799" y="2598181"/>
            <a:ext cx="3613348" cy="2352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57FCAA-01B4-4680-8DBE-6FA0BC7E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114" y="2598181"/>
            <a:ext cx="2688772" cy="767002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F95C1E3-5BF3-4C68-82A0-211FC061DA0C}"/>
              </a:ext>
            </a:extLst>
          </p:cNvPr>
          <p:cNvSpPr txBox="1">
            <a:spLocks/>
          </p:cNvSpPr>
          <p:nvPr/>
        </p:nvSpPr>
        <p:spPr>
          <a:xfrm>
            <a:off x="4419954" y="1255686"/>
            <a:ext cx="38092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Function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53E1889-3E34-4D14-B8A1-DC06C5362F78}"/>
              </a:ext>
            </a:extLst>
          </p:cNvPr>
          <p:cNvSpPr txBox="1">
            <a:spLocks/>
          </p:cNvSpPr>
          <p:nvPr/>
        </p:nvSpPr>
        <p:spPr>
          <a:xfrm>
            <a:off x="9089571" y="1255687"/>
            <a:ext cx="2013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Outputs</a:t>
            </a:r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5BECF4-505D-481E-ADEB-ADFB2661760A}"/>
              </a:ext>
            </a:extLst>
          </p:cNvPr>
          <p:cNvCxnSpPr>
            <a:cxnSpLocks/>
          </p:cNvCxnSpPr>
          <p:nvPr/>
        </p:nvCxnSpPr>
        <p:spPr>
          <a:xfrm>
            <a:off x="3996267" y="3899716"/>
            <a:ext cx="646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D79857-12DB-4323-817A-44A9768CE096}"/>
              </a:ext>
            </a:extLst>
          </p:cNvPr>
          <p:cNvCxnSpPr>
            <a:cxnSpLocks/>
          </p:cNvCxnSpPr>
          <p:nvPr/>
        </p:nvCxnSpPr>
        <p:spPr>
          <a:xfrm>
            <a:off x="8058150" y="3942049"/>
            <a:ext cx="447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3B69F8-6A63-4EFD-84E4-E5CC6B60E8BB}"/>
              </a:ext>
            </a:extLst>
          </p:cNvPr>
          <p:cNvCxnSpPr>
            <a:cxnSpLocks/>
          </p:cNvCxnSpPr>
          <p:nvPr/>
        </p:nvCxnSpPr>
        <p:spPr>
          <a:xfrm>
            <a:off x="3782218" y="1918467"/>
            <a:ext cx="860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C96BB8-B449-4330-8197-E24DE47F0169}"/>
              </a:ext>
            </a:extLst>
          </p:cNvPr>
          <p:cNvCxnSpPr>
            <a:cxnSpLocks/>
          </p:cNvCxnSpPr>
          <p:nvPr/>
        </p:nvCxnSpPr>
        <p:spPr>
          <a:xfrm>
            <a:off x="7843408" y="1909980"/>
            <a:ext cx="877158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5">
            <a:extLst>
              <a:ext uri="{FF2B5EF4-FFF2-40B4-BE49-F238E27FC236}">
                <a16:creationId xmlns:a16="http://schemas.microsoft.com/office/drawing/2014/main" id="{34B2D443-C4FC-4780-A974-29C1D53A1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019895"/>
              </p:ext>
            </p:extLst>
          </p:nvPr>
        </p:nvGraphicFramePr>
        <p:xfrm>
          <a:off x="1026056" y="2598181"/>
          <a:ext cx="2844799" cy="2199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733">
                  <a:extLst>
                    <a:ext uri="{9D8B030D-6E8A-4147-A177-3AD203B41FA5}">
                      <a16:colId xmlns:a16="http://schemas.microsoft.com/office/drawing/2014/main" val="93297963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47967622"/>
                    </a:ext>
                  </a:extLst>
                </a:gridCol>
                <a:gridCol w="948266">
                  <a:extLst>
                    <a:ext uri="{9D8B030D-6E8A-4147-A177-3AD203B41FA5}">
                      <a16:colId xmlns:a16="http://schemas.microsoft.com/office/drawing/2014/main" val="3498887317"/>
                    </a:ext>
                  </a:extLst>
                </a:gridCol>
              </a:tblGrid>
              <a:tr h="366601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Parameters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04923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/>
                        <a:t>c_s1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cost1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827169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/>
                        <a:t>c_s2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cost2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858760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c_H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cost3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551379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dr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Dis_rate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0.035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738538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n_sim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</a:t>
                      </a:r>
                      <a:r>
                        <a:rPr lang="en-US" dirty="0" err="1"/>
                        <a:t>psa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39386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166C8CA5-DBE3-4C03-BD31-AC3DA38DD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61" y="5849311"/>
            <a:ext cx="1724025" cy="90406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DB5226-A54D-4F1E-B848-734D2CC613FF}"/>
              </a:ext>
            </a:extLst>
          </p:cNvPr>
          <p:cNvCxnSpPr>
            <a:cxnSpLocks/>
          </p:cNvCxnSpPr>
          <p:nvPr/>
        </p:nvCxnSpPr>
        <p:spPr>
          <a:xfrm flipV="1">
            <a:off x="1710267" y="5400054"/>
            <a:ext cx="1" cy="41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Image result for shiny user interface server">
            <a:extLst>
              <a:ext uri="{FF2B5EF4-FFF2-40B4-BE49-F238E27FC236}">
                <a16:creationId xmlns:a16="http://schemas.microsoft.com/office/drawing/2014/main" id="{DFACC5CD-AB15-4150-98C3-B039DBA62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4" y="4899485"/>
            <a:ext cx="724505" cy="83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B3FB523-056A-41D9-A15D-AFA91F610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8398" y="3609008"/>
            <a:ext cx="928756" cy="9287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D05A970-A2D1-448E-900A-8C55B9FD57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9571" y="3609007"/>
            <a:ext cx="1027154" cy="928751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16028892-CD09-4225-8A75-2C8233F8A4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Cost-effectiveness model in R-shiny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4418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AF34-0EC1-4DFD-9976-4017662B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Creating the app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2" name="Picture 8" descr="Image result for theres an app for that funny">
            <a:extLst>
              <a:ext uri="{FF2B5EF4-FFF2-40B4-BE49-F238E27FC236}">
                <a16:creationId xmlns:a16="http://schemas.microsoft.com/office/drawing/2014/main" id="{0F6F772A-774B-42BA-A241-5EFB96E0B0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2968" b="1126"/>
          <a:stretch/>
        </p:blipFill>
        <p:spPr bwMode="auto">
          <a:xfrm>
            <a:off x="0" y="0"/>
            <a:ext cx="5319433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408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0D596-41EA-49A0-A7F7-49895FCA3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/>
              <a:t>Tutorial Information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D2449-A40B-402E-929F-D154C8B89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96" y="2086264"/>
            <a:ext cx="5465904" cy="2879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Open Access Content Available here: </a:t>
            </a:r>
            <a:r>
              <a:rPr lang="en-US" sz="2000" dirty="0">
                <a:hlinkClick r:id="rId2"/>
              </a:rPr>
              <a:t>https://robertasmith.github.io/healthecon_shiny/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Including:</a:t>
            </a:r>
          </a:p>
          <a:p>
            <a:r>
              <a:rPr lang="en-GB" sz="2000" dirty="0"/>
              <a:t>Academic Paper</a:t>
            </a:r>
          </a:p>
          <a:p>
            <a:r>
              <a:rPr lang="en-GB" sz="2000" dirty="0"/>
              <a:t>Tutorial</a:t>
            </a:r>
          </a:p>
          <a:p>
            <a:r>
              <a:rPr lang="en-GB" sz="2000" dirty="0"/>
              <a:t>App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411F9-B8BD-4E60-9400-8B0D1C7BE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49" b="3110"/>
          <a:stretch/>
        </p:blipFill>
        <p:spPr>
          <a:xfrm>
            <a:off x="6096000" y="1958975"/>
            <a:ext cx="5465904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16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58BFC8-45A2-4413-976E-4758833F14C5}"/>
              </a:ext>
            </a:extLst>
          </p:cNvPr>
          <p:cNvSpPr/>
          <p:nvPr/>
        </p:nvSpPr>
        <p:spPr>
          <a:xfrm>
            <a:off x="2573866" y="5425702"/>
            <a:ext cx="817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https://github.com/RobertASmith/healthecon_shiny/blob/master/App/app.R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0C7F3-E41B-4DBC-AB47-F864009D1E83}"/>
              </a:ext>
            </a:extLst>
          </p:cNvPr>
          <p:cNvSpPr txBox="1"/>
          <p:nvPr/>
        </p:nvSpPr>
        <p:spPr>
          <a:xfrm>
            <a:off x="2201333" y="677333"/>
            <a:ext cx="248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Interface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B336F-0FC0-43DC-88B7-F3AB75F0C9DC}"/>
              </a:ext>
            </a:extLst>
          </p:cNvPr>
          <p:cNvSpPr txBox="1"/>
          <p:nvPr/>
        </p:nvSpPr>
        <p:spPr>
          <a:xfrm>
            <a:off x="7886813" y="693634"/>
            <a:ext cx="248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E6ABF-937D-429B-A032-DAFEEBEB9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81" y="1285802"/>
            <a:ext cx="4996119" cy="3550568"/>
          </a:xfrm>
          <a:prstGeom prst="rect">
            <a:avLst/>
          </a:prstGeom>
        </p:spPr>
      </p:pic>
      <p:pic>
        <p:nvPicPr>
          <p:cNvPr id="2050" name="Picture 2" descr="case, hardware, pc, server icon">
            <a:extLst>
              <a:ext uri="{FF2B5EF4-FFF2-40B4-BE49-F238E27FC236}">
                <a16:creationId xmlns:a16="http://schemas.microsoft.com/office/drawing/2014/main" id="{B35B11AD-12AB-4BFF-BD8B-181CBC53B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67" y="1285802"/>
            <a:ext cx="3299457" cy="329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356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AF34-0EC1-4DFD-9976-4017662B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Deploying the app</a:t>
            </a:r>
          </a:p>
        </p:txBody>
      </p:sp>
      <p:pic>
        <p:nvPicPr>
          <p:cNvPr id="6152" name="Picture 8" descr="Image result for deployment icon">
            <a:extLst>
              <a:ext uri="{FF2B5EF4-FFF2-40B4-BE49-F238E27FC236}">
                <a16:creationId xmlns:a16="http://schemas.microsoft.com/office/drawing/2014/main" id="{088E5149-C57B-4510-9580-14AF04A2E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57093" y="1863801"/>
            <a:ext cx="6677812" cy="44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197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C4267-9CC8-48EB-98F3-EC9D3A94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Whether to upload to the cloud?</a:t>
            </a:r>
            <a:endParaRPr lang="en-GB" dirty="0"/>
          </a:p>
        </p:txBody>
      </p:sp>
      <p:pic>
        <p:nvPicPr>
          <p:cNvPr id="3074" name="Picture 2" descr="Image result for shiny user interface server">
            <a:extLst>
              <a:ext uri="{FF2B5EF4-FFF2-40B4-BE49-F238E27FC236}">
                <a16:creationId xmlns:a16="http://schemas.microsoft.com/office/drawing/2014/main" id="{C0A49685-E48A-454A-B1F4-84BD6CCB9B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931" y="1825625"/>
            <a:ext cx="80681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918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005A5-8818-4C7E-8013-E2DF50961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Further help …</a:t>
            </a:r>
            <a:endParaRPr lang="en-GB" dirty="0"/>
          </a:p>
        </p:txBody>
      </p:sp>
      <p:pic>
        <p:nvPicPr>
          <p:cNvPr id="8194" name="Picture 2" descr="Image result for shiny inputs outputs">
            <a:extLst>
              <a:ext uri="{FF2B5EF4-FFF2-40B4-BE49-F238E27FC236}">
                <a16:creationId xmlns:a16="http://schemas.microsoft.com/office/drawing/2014/main" id="{D24CABF0-4488-457B-AFC2-5A11E8D0A8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28" y="1690688"/>
            <a:ext cx="4280620" cy="330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7BD6FD-F623-4F28-83EF-914944536BBF}"/>
              </a:ext>
            </a:extLst>
          </p:cNvPr>
          <p:cNvSpPr/>
          <p:nvPr/>
        </p:nvSpPr>
        <p:spPr>
          <a:xfrm>
            <a:off x="560317" y="5379295"/>
            <a:ext cx="5535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https://blog.rstudio.com/2014/06/30/shiny-cheat-sheet/</a:t>
            </a:r>
            <a:r>
              <a:rPr lang="en-GB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17BD81-3CDD-4F66-B055-8C2E150F1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682" y="1690687"/>
            <a:ext cx="4280620" cy="30778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7F8307-8CEC-4D99-948C-35D3884DA549}"/>
              </a:ext>
            </a:extLst>
          </p:cNvPr>
          <p:cNvSpPr/>
          <p:nvPr/>
        </p:nvSpPr>
        <p:spPr>
          <a:xfrm>
            <a:off x="8078306" y="5379295"/>
            <a:ext cx="2898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http://darthworkgroup.com/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3065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4213-3D22-4161-9C53-7662A787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Shameless self promotion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0F38A0-DB99-451A-8B88-C6E6C8443F8C}"/>
              </a:ext>
            </a:extLst>
          </p:cNvPr>
          <p:cNvSpPr/>
          <p:nvPr/>
        </p:nvSpPr>
        <p:spPr>
          <a:xfrm>
            <a:off x="506995" y="5795043"/>
            <a:ext cx="58277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https://www.sheffield.ac.uk/scharr/shortcourseunit/intror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D2516-479F-407D-BB95-A51BAF144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58" y="1690688"/>
            <a:ext cx="3596886" cy="392185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D6C594D-D3A0-4847-89FC-2B4ABD73D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228" y="2462212"/>
            <a:ext cx="19050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F816C-2CA7-4F42-B889-96CA49AF3859}"/>
              </a:ext>
            </a:extLst>
          </p:cNvPr>
          <p:cNvSpPr txBox="1"/>
          <p:nvPr/>
        </p:nvSpPr>
        <p:spPr>
          <a:xfrm>
            <a:off x="7461115" y="1848255"/>
            <a:ext cx="347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and Shiny for Health Economics?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4356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FB29F2-A334-453A-991C-2903C5E9C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4365"/>
            <a:ext cx="9144000" cy="1165597"/>
          </a:xfrm>
        </p:spPr>
        <p:txBody>
          <a:bodyPr/>
          <a:lstStyle/>
          <a:p>
            <a:r>
              <a:rPr lang="en-US" dirty="0"/>
              <a:t>Extra Slides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5965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DE77-0F2F-45A7-8E86-ACD5CD779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CBC12-B9C0-4900-90FE-B43309651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529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DBD9-5F35-4ED0-9CF0-4D7CBFAD2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E890A-9F6C-4518-827C-DC47CC964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582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F9F47B-CFE7-4AA4-B220-51A1CB978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313" y="574931"/>
            <a:ext cx="10923373" cy="570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69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004C-0FD1-49D0-A648-441B0BEF1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Inputs</a:t>
            </a:r>
            <a:endParaRPr lang="en-GB" dirty="0"/>
          </a:p>
        </p:txBody>
      </p:sp>
      <p:pic>
        <p:nvPicPr>
          <p:cNvPr id="5122" name="Picture 2" descr="Image result for rshiny inputs">
            <a:extLst>
              <a:ext uri="{FF2B5EF4-FFF2-40B4-BE49-F238E27FC236}">
                <a16:creationId xmlns:a16="http://schemas.microsoft.com/office/drawing/2014/main" id="{DC6772ED-9821-4C1C-84FA-810A6294F4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690688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56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1EB1-66EF-4338-B7F5-051C992B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/>
              <a:t>Prerequisite knowledge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9559A-8250-4B17-B08F-B510D95A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709" cy="4351338"/>
          </a:xfrm>
        </p:spPr>
        <p:txBody>
          <a:bodyPr/>
          <a:lstStyle/>
          <a:p>
            <a:r>
              <a:rPr lang="en-US" dirty="0"/>
              <a:t>R programming: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Objects</a:t>
            </a:r>
          </a:p>
          <a:p>
            <a:pPr lvl="1"/>
            <a:r>
              <a:rPr lang="en-US" dirty="0"/>
              <a:t>Loops </a:t>
            </a:r>
          </a:p>
          <a:p>
            <a:pPr lvl="1"/>
            <a:r>
              <a:rPr lang="en-US" dirty="0"/>
              <a:t>Packages</a:t>
            </a:r>
          </a:p>
          <a:p>
            <a:pPr lvl="1"/>
            <a:r>
              <a:rPr lang="en-US" dirty="0"/>
              <a:t>Plotting</a:t>
            </a:r>
            <a:endParaRPr lang="en-GB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C273F28-B3FD-4271-A49F-C28D2277EF8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807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Health economics:</a:t>
            </a:r>
          </a:p>
          <a:p>
            <a:pPr lvl="1"/>
            <a:r>
              <a:rPr lang="en-US" dirty="0"/>
              <a:t>Markov Model</a:t>
            </a:r>
          </a:p>
          <a:p>
            <a:pPr lvl="1"/>
            <a:r>
              <a:rPr lang="en-US" dirty="0"/>
              <a:t>QALYs</a:t>
            </a:r>
          </a:p>
          <a:p>
            <a:pPr lvl="1"/>
            <a:r>
              <a:rPr lang="en-US" dirty="0"/>
              <a:t>ICERs</a:t>
            </a:r>
          </a:p>
          <a:p>
            <a:pPr lvl="1"/>
            <a:r>
              <a:rPr lang="en-US" dirty="0"/>
              <a:t>PSA </a:t>
            </a:r>
          </a:p>
          <a:p>
            <a:pPr lvl="1"/>
            <a:r>
              <a:rPr lang="en-US" dirty="0"/>
              <a:t>Cost-effectiveness Plane</a:t>
            </a:r>
          </a:p>
          <a:p>
            <a:pPr lvl="1"/>
            <a:r>
              <a:rPr lang="en-US" dirty="0"/>
              <a:t>CEAC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5252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F12D0-0C29-4E71-AABF-97747472A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Outputs</a:t>
            </a:r>
            <a:endParaRPr lang="en-GB" dirty="0"/>
          </a:p>
        </p:txBody>
      </p:sp>
      <p:pic>
        <p:nvPicPr>
          <p:cNvPr id="4" name="Picture 2" descr="Image result for ggplot2">
            <a:extLst>
              <a:ext uri="{FF2B5EF4-FFF2-40B4-BE49-F238E27FC236}">
                <a16:creationId xmlns:a16="http://schemas.microsoft.com/office/drawing/2014/main" id="{D32AEB24-4A34-4CA3-8945-E9B68FAD9D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400" y="2698555"/>
            <a:ext cx="1261199" cy="146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04A04C-0FA7-41C4-9ACA-2F5FBAAF1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652" y="2011129"/>
            <a:ext cx="3669905" cy="3318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C82054-A085-43A9-A57A-76BE09E3A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996" y="2014099"/>
            <a:ext cx="3315352" cy="331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32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1386-BD49-48CC-98F2-135E11397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Coding framework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C58707-CF82-499C-8F78-27AD01D36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84" b="2"/>
          <a:stretch/>
        </p:blipFill>
        <p:spPr>
          <a:xfrm>
            <a:off x="6636595" y="1873747"/>
            <a:ext cx="3663931" cy="2954864"/>
          </a:xfrm>
          <a:prstGeom prst="rect">
            <a:avLst/>
          </a:prstGeom>
          <a:effectLst/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2B0272F2-77F2-4426-95E8-950B7759A6C4}"/>
              </a:ext>
            </a:extLst>
          </p:cNvPr>
          <p:cNvSpPr txBox="1">
            <a:spLocks/>
          </p:cNvSpPr>
          <p:nvPr/>
        </p:nvSpPr>
        <p:spPr>
          <a:xfrm>
            <a:off x="648930" y="5254388"/>
            <a:ext cx="10241983" cy="969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Alarid-Escudero, F., Krijkamp, E.M., Pechlivanoglou, P., Jalal, H., Kao, S.Y.Z., Yang, A. and Enns, E.A., 2019. A need for change! A coding framework for improving transparency in decision modeling. </a:t>
            </a:r>
            <a:r>
              <a:rPr lang="en-GB" sz="2000" i="1"/>
              <a:t>PharmacoEconomics</a:t>
            </a:r>
            <a:r>
              <a:rPr lang="en-GB" sz="2000"/>
              <a:t>, </a:t>
            </a:r>
            <a:r>
              <a:rPr lang="en-GB" sz="2000" i="1"/>
              <a:t>37</a:t>
            </a:r>
            <a:r>
              <a:rPr lang="en-GB" sz="2000"/>
              <a:t>(11), pp.1329-1339.</a:t>
            </a:r>
            <a:endParaRPr lang="en-US" sz="1400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C077EE82-361F-4442-97F5-CFEC076A6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2409" y="1959887"/>
            <a:ext cx="3747024" cy="30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00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1386-BD49-48CC-98F2-135E11397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Sourcing functions outside of wrapper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BF178-3185-4903-BC2D-91A78E4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Inner function can call from global function and itself, not functions above.</a:t>
            </a:r>
          </a:p>
          <a:p>
            <a:endParaRPr lang="en-US" dirty="0"/>
          </a:p>
          <a:p>
            <a:r>
              <a:rPr lang="en-US" dirty="0"/>
              <a:t>environment(</a:t>
            </a:r>
            <a:r>
              <a:rPr lang="en-US" dirty="0" err="1"/>
              <a:t>noac.net.benefit</a:t>
            </a:r>
            <a:r>
              <a:rPr lang="en-US" dirty="0"/>
              <a:t>) &lt;- environment() ~ specifies that the environment for this function is the same as the function that this line is within!!!</a:t>
            </a:r>
          </a:p>
        </p:txBody>
      </p:sp>
    </p:spTree>
    <p:extLst>
      <p:ext uri="{BB962C8B-B14F-4D97-AF65-F5344CB8AC3E}">
        <p14:creationId xmlns:p14="http://schemas.microsoft.com/office/powerpoint/2010/main" val="1062376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9B94C-A8FD-41E0-A9F7-8E4917ACB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Run button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E531C-FD13-414F-A2CC-47936AB19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51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server &lt;- function(input, output,) {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observeEvent</a:t>
            </a:r>
            <a:r>
              <a:rPr lang="en-US" sz="1400" dirty="0"/>
              <a:t>(</a:t>
            </a:r>
            <a:r>
              <a:rPr lang="en-US" sz="1400" dirty="0" err="1"/>
              <a:t>input$run_model</a:t>
            </a:r>
            <a:r>
              <a:rPr lang="en-US" sz="1400" dirty="0"/>
              <a:t>, </a:t>
            </a:r>
            <a:r>
              <a:rPr lang="en-US" sz="1400" dirty="0" err="1"/>
              <a:t>ignoreNULL</a:t>
            </a:r>
            <a:r>
              <a:rPr lang="en-US" sz="1400" dirty="0"/>
              <a:t> = F, {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 err="1"/>
              <a:t>model_results</a:t>
            </a:r>
            <a:r>
              <a:rPr lang="en-GB" sz="1400" dirty="0"/>
              <a:t> =  </a:t>
            </a:r>
            <a:r>
              <a:rPr lang="en-GB" sz="1400" dirty="0" err="1"/>
              <a:t>f_model_wrapper</a:t>
            </a:r>
            <a:r>
              <a:rPr lang="en-GB" sz="1400" dirty="0"/>
              <a:t>(input1 = input$</a:t>
            </a:r>
            <a:r>
              <a:rPr lang="en-US" sz="1400" dirty="0"/>
              <a:t>slider1</a:t>
            </a:r>
            <a:r>
              <a:rPr lang="en-GB" sz="1400" dirty="0"/>
              <a:t>)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r>
              <a:rPr lang="en-US" sz="1400" dirty="0"/>
              <a:t>	} # close observe event</a:t>
            </a:r>
          </a:p>
          <a:p>
            <a:pPr marL="0" indent="0">
              <a:buNone/>
            </a:pPr>
            <a:r>
              <a:rPr lang="en-US" sz="1400" dirty="0"/>
              <a:t>} # close server function</a:t>
            </a:r>
            <a:endParaRPr lang="en-GB" sz="1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26EDAC-9415-4E36-B23B-53818EFFC12E}"/>
              </a:ext>
            </a:extLst>
          </p:cNvPr>
          <p:cNvSpPr txBox="1">
            <a:spLocks/>
          </p:cNvSpPr>
          <p:nvPr/>
        </p:nvSpPr>
        <p:spPr>
          <a:xfrm>
            <a:off x="2582334" y="1626277"/>
            <a:ext cx="1701800" cy="795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SERVER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9B1442E-DD14-4712-BC44-04FEB7E24421}"/>
              </a:ext>
            </a:extLst>
          </p:cNvPr>
          <p:cNvSpPr txBox="1">
            <a:spLocks/>
          </p:cNvSpPr>
          <p:nvPr/>
        </p:nvSpPr>
        <p:spPr>
          <a:xfrm>
            <a:off x="8288868" y="1626277"/>
            <a:ext cx="1701800" cy="795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UI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C6FDB4-BF7B-451F-8460-9A2CC49C256D}"/>
              </a:ext>
            </a:extLst>
          </p:cNvPr>
          <p:cNvSpPr txBox="1">
            <a:spLocks/>
          </p:cNvSpPr>
          <p:nvPr/>
        </p:nvSpPr>
        <p:spPr>
          <a:xfrm>
            <a:off x="6807201" y="2024210"/>
            <a:ext cx="46651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       </a:t>
            </a:r>
            <a:r>
              <a:rPr lang="en-US" sz="1600" dirty="0" err="1"/>
              <a:t>ui</a:t>
            </a:r>
            <a:r>
              <a:rPr lang="en-US" sz="1600" dirty="0"/>
              <a:t> &lt;-     </a:t>
            </a:r>
            <a:r>
              <a:rPr lang="en-US" sz="1600" dirty="0" err="1"/>
              <a:t>dashboardPage</a:t>
            </a:r>
            <a:r>
              <a:rPr lang="en-US" sz="1600" dirty="0"/>
              <a:t>(</a:t>
            </a:r>
          </a:p>
          <a:p>
            <a:pPr marL="0" indent="0">
              <a:buNone/>
            </a:pPr>
            <a:r>
              <a:rPr lang="en-US" sz="1600" dirty="0"/>
              <a:t>		 </a:t>
            </a:r>
          </a:p>
          <a:p>
            <a:pPr marL="0" indent="0">
              <a:buNone/>
            </a:pPr>
            <a:r>
              <a:rPr lang="en-US" sz="1600" dirty="0"/>
              <a:t>		…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dirty="0" err="1"/>
              <a:t>actionButton</a:t>
            </a:r>
            <a:r>
              <a:rPr lang="en-US" sz="1600" dirty="0"/>
              <a:t>("</a:t>
            </a:r>
            <a:r>
              <a:rPr lang="en-US" sz="1600" dirty="0" err="1"/>
              <a:t>run_model","Run</a:t>
            </a:r>
            <a:r>
              <a:rPr lang="en-US" sz="1600" dirty="0"/>
              <a:t> / update model")</a:t>
            </a:r>
          </a:p>
          <a:p>
            <a:pPr marL="0" indent="0">
              <a:buNone/>
            </a:pPr>
            <a:r>
              <a:rPr lang="en-US" sz="1600" dirty="0"/>
              <a:t>	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		…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4878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AF34-0EC1-4DFD-9976-4017662B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Visualization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FC869-0F95-4A4B-BA07-437599792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627" y="4750893"/>
            <a:ext cx="4645250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Plotting the CE-Plane &amp; CEAC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E9D84F8D-E840-4A7B-8C1B-C51866C7A6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8" r="6936" b="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2471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40F2-333B-4A57-A990-F476BAE2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Plot visualizations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B06EF-F6EB-4B71-8A7F-689A1997D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399"/>
            <a:ext cx="6485467" cy="3738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 </a:t>
            </a:r>
            <a:r>
              <a:rPr lang="en-GB" sz="1800" dirty="0" err="1"/>
              <a:t>output$CE_plane</a:t>
            </a:r>
            <a:r>
              <a:rPr lang="en-GB" sz="1800" dirty="0"/>
              <a:t> &lt;- </a:t>
            </a:r>
            <a:r>
              <a:rPr lang="en-GB" sz="1800" dirty="0" err="1"/>
              <a:t>renderPlot</a:t>
            </a:r>
            <a:r>
              <a:rPr lang="en-GB" sz="1800" dirty="0"/>
              <a:t>({</a:t>
            </a:r>
          </a:p>
          <a:p>
            <a:pPr marL="0" indent="0">
              <a:buNone/>
            </a:pPr>
            <a:r>
              <a:rPr lang="en-GB" sz="1800" dirty="0"/>
              <a:t>        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 err="1"/>
              <a:t>plot_cep</a:t>
            </a:r>
            <a:r>
              <a:rPr lang="en-GB" sz="1800" dirty="0"/>
              <a:t>( </a:t>
            </a:r>
            <a:r>
              <a:rPr lang="en-GB" sz="1800" dirty="0" err="1"/>
              <a:t>model_output</a:t>
            </a:r>
            <a:r>
              <a:rPr lang="en-GB" sz="1800" dirty="0"/>
              <a:t> = </a:t>
            </a:r>
            <a:r>
              <a:rPr lang="en-GB" sz="1800" dirty="0" err="1"/>
              <a:t>model_res</a:t>
            </a:r>
            <a:r>
              <a:rPr lang="en-GB" sz="1800" dirty="0"/>
              <a:t>()$</a:t>
            </a:r>
            <a:r>
              <a:rPr lang="en-GB" sz="1800" dirty="0" err="1"/>
              <a:t>model.outputs</a:t>
            </a:r>
            <a:r>
              <a:rPr lang="en-GB" sz="1800" dirty="0"/>
              <a:t>)</a:t>
            </a:r>
          </a:p>
          <a:p>
            <a:pPr marL="0" indent="0">
              <a:buNone/>
            </a:pPr>
            <a:r>
              <a:rPr lang="en-GB" sz="1800" dirty="0"/>
              <a:t>        </a:t>
            </a:r>
          </a:p>
          <a:p>
            <a:pPr marL="0" indent="0">
              <a:buNone/>
            </a:pPr>
            <a:r>
              <a:rPr lang="en-GB" sz="1800" dirty="0"/>
              <a:t>        </a:t>
            </a:r>
          </a:p>
          <a:p>
            <a:pPr marL="0" indent="0">
              <a:buNone/>
            </a:pPr>
            <a:r>
              <a:rPr lang="en-GB" sz="1800" dirty="0"/>
              <a:t>    })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740AD3-EF1B-4E35-95BD-C0D5692D4F97}"/>
              </a:ext>
            </a:extLst>
          </p:cNvPr>
          <p:cNvSpPr/>
          <p:nvPr/>
        </p:nvSpPr>
        <p:spPr>
          <a:xfrm>
            <a:off x="7323667" y="3153602"/>
            <a:ext cx="40301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tabPanel</a:t>
            </a:r>
            <a:r>
              <a:rPr lang="en-GB" dirty="0"/>
              <a:t>("CE Plane",                           </a:t>
            </a:r>
          </a:p>
          <a:p>
            <a:endParaRPr lang="en-GB" dirty="0"/>
          </a:p>
          <a:p>
            <a:r>
              <a:rPr lang="en-GB" dirty="0" err="1"/>
              <a:t>plotOutput</a:t>
            </a:r>
            <a:r>
              <a:rPr lang="en-GB" dirty="0"/>
              <a:t>("</a:t>
            </a:r>
            <a:r>
              <a:rPr lang="en-GB" dirty="0" err="1"/>
              <a:t>CE_plane",height</a:t>
            </a:r>
            <a:r>
              <a:rPr lang="en-GB" dirty="0"/>
              <a:t> = 450),</a:t>
            </a:r>
          </a:p>
          <a:p>
            <a:r>
              <a:rPr lang="en-GB" dirty="0"/>
              <a:t>                            </a:t>
            </a:r>
            <a:r>
              <a:rPr lang="en-GB" dirty="0" err="1"/>
              <a:t>fluidPage</a:t>
            </a:r>
            <a:r>
              <a:rPr lang="en-GB" dirty="0"/>
              <a:t>(</a:t>
            </a:r>
            <a:r>
              <a:rPr lang="en-GB" dirty="0" err="1"/>
              <a:t>downloadButton</a:t>
            </a:r>
            <a:r>
              <a:rPr lang="en-GB" dirty="0"/>
              <a:t>('cep')))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ED60D-3BC5-4333-BC42-A4107312FC6E}"/>
              </a:ext>
            </a:extLst>
          </p:cNvPr>
          <p:cNvSpPr txBox="1">
            <a:spLocks/>
          </p:cNvSpPr>
          <p:nvPr/>
        </p:nvSpPr>
        <p:spPr>
          <a:xfrm>
            <a:off x="2582334" y="1626277"/>
            <a:ext cx="1701800" cy="795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SERVER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BE6202-CE9E-4773-AB84-C39CD93E533E}"/>
              </a:ext>
            </a:extLst>
          </p:cNvPr>
          <p:cNvSpPr txBox="1">
            <a:spLocks/>
          </p:cNvSpPr>
          <p:nvPr/>
        </p:nvSpPr>
        <p:spPr>
          <a:xfrm>
            <a:off x="8288868" y="1626277"/>
            <a:ext cx="1701800" cy="795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UI</a:t>
            </a:r>
          </a:p>
        </p:txBody>
      </p:sp>
    </p:spTree>
    <p:extLst>
      <p:ext uri="{BB962C8B-B14F-4D97-AF65-F5344CB8AC3E}">
        <p14:creationId xmlns:p14="http://schemas.microsoft.com/office/powerpoint/2010/main" val="275649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82EE5-8023-4A9F-ACFE-75374B66B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plot_cep</a:t>
            </a:r>
            <a:r>
              <a:rPr lang="en-GB" dirty="0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4E9EF-A2CD-4F95-A7A7-831AF1EC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4220" y="1825625"/>
            <a:ext cx="4655890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GB" dirty="0" err="1"/>
              <a:t>plot_cep</a:t>
            </a:r>
            <a:r>
              <a:rPr lang="en-GB" dirty="0"/>
              <a:t> &lt;- function(</a:t>
            </a:r>
            <a:r>
              <a:rPr lang="en-GB" dirty="0" err="1"/>
              <a:t>model_output</a:t>
            </a:r>
            <a:r>
              <a:rPr lang="en-GB" dirty="0"/>
              <a:t>) ){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&lt;insert code to get results into right format, incremental costs in long format vs </a:t>
            </a:r>
            <a:r>
              <a:rPr lang="en-GB" dirty="0" err="1"/>
              <a:t>comparitor</a:t>
            </a:r>
            <a:r>
              <a:rPr lang="en-GB" dirty="0"/>
              <a:t>&gt;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/>
              <a:t>ce_plane_plot</a:t>
            </a:r>
            <a:r>
              <a:rPr lang="en-GB" dirty="0"/>
              <a:t> = </a:t>
            </a:r>
            <a:r>
              <a:rPr lang="en-GB" dirty="0" err="1"/>
              <a:t>ggplot</a:t>
            </a:r>
            <a:r>
              <a:rPr lang="en-GB" dirty="0"/>
              <a:t>()  +</a:t>
            </a:r>
          </a:p>
          <a:p>
            <a:pPr marL="0" indent="0">
              <a:buNone/>
            </a:pPr>
            <a:r>
              <a:rPr lang="en-US" dirty="0" err="1"/>
              <a:t>geom_point</a:t>
            </a:r>
            <a:r>
              <a:rPr lang="en-US" dirty="0"/>
              <a:t>(data= </a:t>
            </a:r>
            <a:r>
              <a:rPr lang="en-US" dirty="0" err="1"/>
              <a:t>incr_long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incr_Q</a:t>
            </a:r>
            <a:r>
              <a:rPr lang="en-US" dirty="0"/>
              <a:t>, y=</a:t>
            </a:r>
            <a:r>
              <a:rPr lang="en-US" dirty="0" err="1"/>
              <a:t>incr_C</a:t>
            </a:r>
            <a:r>
              <a:rPr lang="en-US" dirty="0"/>
              <a:t>, col=Treatment)) +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geom_vline</a:t>
            </a:r>
            <a:r>
              <a:rPr lang="en-GB" dirty="0"/>
              <a:t>(</a:t>
            </a:r>
            <a:r>
              <a:rPr lang="en-GB" dirty="0" err="1"/>
              <a:t>xintercept</a:t>
            </a:r>
            <a:r>
              <a:rPr lang="en-GB" dirty="0"/>
              <a:t> = 0) +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err="1"/>
              <a:t>geom_hline</a:t>
            </a:r>
            <a:r>
              <a:rPr lang="en-GB" dirty="0"/>
              <a:t>(</a:t>
            </a:r>
            <a:r>
              <a:rPr lang="en-GB" dirty="0" err="1"/>
              <a:t>yintercept</a:t>
            </a:r>
            <a:r>
              <a:rPr lang="en-GB" dirty="0"/>
              <a:t> = 0) +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err="1"/>
              <a:t>theme_minimal</a:t>
            </a:r>
            <a:r>
              <a:rPr lang="en-GB" dirty="0"/>
              <a:t>()  +</a:t>
            </a:r>
          </a:p>
          <a:p>
            <a:pPr marL="0" indent="0">
              <a:buNone/>
            </a:pPr>
            <a:r>
              <a:rPr lang="en-GB" dirty="0"/>
              <a:t>    labs(title = "Cost-effectiveness Plane",</a:t>
            </a:r>
          </a:p>
          <a:p>
            <a:pPr marL="0" indent="0">
              <a:buNone/>
            </a:pPr>
            <a:r>
              <a:rPr lang="en-GB" dirty="0"/>
              <a:t>         subtitle = paste0("Results of Probabilistic Sensitivity Analysis:")) +</a:t>
            </a:r>
          </a:p>
          <a:p>
            <a:pPr marL="0" indent="0">
              <a:buNone/>
            </a:pPr>
            <a:r>
              <a:rPr lang="en-GB" dirty="0"/>
              <a:t>    # labels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err="1"/>
              <a:t>xlab</a:t>
            </a:r>
            <a:r>
              <a:rPr lang="en-GB" dirty="0"/>
              <a:t>("Incremental QALYs") +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err="1"/>
              <a:t>ylab</a:t>
            </a:r>
            <a:r>
              <a:rPr lang="en-GB" dirty="0"/>
              <a:t>("Incremental Costs (GBP)") </a:t>
            </a:r>
          </a:p>
          <a:p>
            <a:pPr marL="0" indent="0">
              <a:buNone/>
            </a:pPr>
            <a:r>
              <a:rPr lang="en-GB" dirty="0"/>
              <a:t>  </a:t>
            </a:r>
          </a:p>
          <a:p>
            <a:pPr marL="0" indent="0">
              <a:buNone/>
            </a:pPr>
            <a:r>
              <a:rPr lang="en-GB" dirty="0"/>
              <a:t>   </a:t>
            </a:r>
          </a:p>
          <a:p>
            <a:pPr marL="0" indent="0">
              <a:buNone/>
            </a:pPr>
            <a:r>
              <a:rPr lang="en-GB" dirty="0"/>
              <a:t>  </a:t>
            </a:r>
          </a:p>
          <a:p>
            <a:pPr marL="0" indent="0">
              <a:buNone/>
            </a:pPr>
            <a:r>
              <a:rPr lang="en-GB" dirty="0"/>
              <a:t>return(</a:t>
            </a:r>
            <a:r>
              <a:rPr lang="en-GB" dirty="0" err="1"/>
              <a:t>ce_plane_plot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32742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40F2-333B-4A57-A990-F476BAE2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Download plot functionality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B06EF-F6EB-4B71-8A7F-689A1997D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399"/>
            <a:ext cx="6206067" cy="373856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dirty="0"/>
              <a:t> </a:t>
            </a:r>
            <a:r>
              <a:rPr lang="en-GB" dirty="0" err="1"/>
              <a:t>ceP_download</a:t>
            </a:r>
            <a:r>
              <a:rPr lang="en-GB" dirty="0"/>
              <a:t> &lt;- </a:t>
            </a:r>
            <a:r>
              <a:rPr lang="en-GB" dirty="0" err="1"/>
              <a:t>plot_ce.plane.plot</a:t>
            </a:r>
            <a:r>
              <a:rPr lang="en-GB" dirty="0"/>
              <a:t>(</a:t>
            </a:r>
            <a:r>
              <a:rPr lang="en-GB" dirty="0" err="1"/>
              <a:t>model_output</a:t>
            </a:r>
            <a:r>
              <a:rPr lang="en-GB" dirty="0"/>
              <a:t> = </a:t>
            </a:r>
            <a:r>
              <a:rPr lang="en-GB" dirty="0" err="1"/>
              <a:t>model_res</a:t>
            </a:r>
            <a:r>
              <a:rPr lang="en-GB" dirty="0"/>
              <a:t>()$</a:t>
            </a:r>
            <a:r>
              <a:rPr lang="en-GB" dirty="0" err="1"/>
              <a:t>model.outputs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    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err="1"/>
              <a:t>output$cep</a:t>
            </a:r>
            <a:r>
              <a:rPr lang="en-GB" dirty="0"/>
              <a:t> = </a:t>
            </a:r>
            <a:r>
              <a:rPr lang="en-GB" dirty="0" err="1"/>
              <a:t>downloadHandler</a:t>
            </a:r>
            <a:r>
              <a:rPr lang="en-GB" dirty="0"/>
              <a:t>(</a:t>
            </a:r>
          </a:p>
          <a:p>
            <a:pPr marL="0" indent="0">
              <a:buNone/>
            </a:pPr>
            <a:r>
              <a:rPr lang="en-GB" dirty="0"/>
              <a:t>      filename = 'ce_plane.png',</a:t>
            </a:r>
          </a:p>
          <a:p>
            <a:pPr marL="0" indent="0">
              <a:buNone/>
            </a:pPr>
            <a:r>
              <a:rPr lang="en-GB" dirty="0"/>
              <a:t>      content = function(file) {</a:t>
            </a:r>
          </a:p>
          <a:p>
            <a:pPr marL="0" indent="0">
              <a:buNone/>
            </a:pPr>
            <a:r>
              <a:rPr lang="en-GB" dirty="0"/>
              <a:t>        device &lt;- function(..., width, height) {</a:t>
            </a:r>
          </a:p>
          <a:p>
            <a:pPr marL="0" indent="0">
              <a:buNone/>
            </a:pPr>
            <a:r>
              <a:rPr lang="en-GB" dirty="0"/>
              <a:t>          </a:t>
            </a:r>
            <a:r>
              <a:rPr lang="en-GB" dirty="0" err="1"/>
              <a:t>grDevices</a:t>
            </a:r>
            <a:r>
              <a:rPr lang="en-GB" dirty="0"/>
              <a:t>::</a:t>
            </a:r>
            <a:r>
              <a:rPr lang="en-GB" dirty="0" err="1"/>
              <a:t>png</a:t>
            </a:r>
            <a:r>
              <a:rPr lang="en-GB" dirty="0"/>
              <a:t>(..., width = width, height = height,</a:t>
            </a:r>
          </a:p>
          <a:p>
            <a:pPr marL="0" indent="0">
              <a:buNone/>
            </a:pPr>
            <a:r>
              <a:rPr lang="en-GB" dirty="0"/>
              <a:t>                         res = 300, units = "in")</a:t>
            </a:r>
          </a:p>
          <a:p>
            <a:pPr marL="0" indent="0">
              <a:buNone/>
            </a:pPr>
            <a:r>
              <a:rPr lang="en-GB" dirty="0"/>
              <a:t>        }</a:t>
            </a:r>
          </a:p>
          <a:p>
            <a:pPr marL="0" indent="0">
              <a:buNone/>
            </a:pPr>
            <a:r>
              <a:rPr lang="en-GB" dirty="0"/>
              <a:t>        </a:t>
            </a:r>
            <a:r>
              <a:rPr lang="en-GB" dirty="0" err="1"/>
              <a:t>ggsave</a:t>
            </a:r>
            <a:r>
              <a:rPr lang="en-GB" dirty="0"/>
              <a:t>(file, </a:t>
            </a:r>
          </a:p>
          <a:p>
            <a:pPr marL="0" indent="0">
              <a:buNone/>
            </a:pPr>
            <a:r>
              <a:rPr lang="en-GB" dirty="0"/>
              <a:t>               plot = </a:t>
            </a:r>
            <a:r>
              <a:rPr lang="en-GB" dirty="0" err="1"/>
              <a:t>ceP_download</a:t>
            </a:r>
            <a:r>
              <a:rPr lang="en-GB" dirty="0"/>
              <a:t>, </a:t>
            </a:r>
          </a:p>
          <a:p>
            <a:pPr marL="0" indent="0">
              <a:buNone/>
            </a:pPr>
            <a:r>
              <a:rPr lang="en-GB" dirty="0"/>
              <a:t>              device = device)</a:t>
            </a:r>
          </a:p>
          <a:p>
            <a:pPr marL="0" indent="0">
              <a:buNone/>
            </a:pPr>
            <a:r>
              <a:rPr lang="en-GB" dirty="0"/>
              <a:t>      })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740AD3-EF1B-4E35-95BD-C0D5692D4F97}"/>
              </a:ext>
            </a:extLst>
          </p:cNvPr>
          <p:cNvSpPr/>
          <p:nvPr/>
        </p:nvSpPr>
        <p:spPr>
          <a:xfrm>
            <a:off x="7323667" y="3153602"/>
            <a:ext cx="40301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rPr>
              <a:t>tabPanel</a:t>
            </a:r>
            <a:r>
              <a:rPr lang="en-GB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rPr>
              <a:t>("CE Plane",                           </a:t>
            </a:r>
          </a:p>
          <a:p>
            <a:endParaRPr lang="en-GB" dirty="0">
              <a:ln>
                <a:solidFill>
                  <a:schemeClr val="bg2"/>
                </a:solidFill>
              </a:ln>
              <a:solidFill>
                <a:schemeClr val="bg2"/>
              </a:solidFill>
            </a:endParaRPr>
          </a:p>
          <a:p>
            <a:r>
              <a:rPr lang="en-GB" dirty="0" err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rPr>
              <a:t>plotOutput</a:t>
            </a:r>
            <a:r>
              <a:rPr lang="en-GB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rPr>
              <a:t>("</a:t>
            </a:r>
            <a:r>
              <a:rPr lang="en-GB" dirty="0" err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rPr>
              <a:t>CE_plane",height</a:t>
            </a:r>
            <a:r>
              <a:rPr lang="en-GB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rPr>
              <a:t> = 450),</a:t>
            </a:r>
          </a:p>
          <a:p>
            <a:r>
              <a:rPr lang="en-GB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rPr>
              <a:t>                            </a:t>
            </a:r>
            <a:r>
              <a:rPr lang="en-GB" dirty="0" err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rPr>
              <a:t>fluidPage</a:t>
            </a:r>
            <a:r>
              <a:rPr lang="en-GB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rPr>
              <a:t>(</a:t>
            </a:r>
            <a:r>
              <a:rPr lang="en-GB" dirty="0" err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rPr>
              <a:t>downloadButton</a:t>
            </a:r>
            <a:r>
              <a:rPr lang="en-GB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rPr>
              <a:t>('cep')))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ED60D-3BC5-4333-BC42-A4107312FC6E}"/>
              </a:ext>
            </a:extLst>
          </p:cNvPr>
          <p:cNvSpPr txBox="1">
            <a:spLocks/>
          </p:cNvSpPr>
          <p:nvPr/>
        </p:nvSpPr>
        <p:spPr>
          <a:xfrm>
            <a:off x="2582334" y="1626277"/>
            <a:ext cx="1701800" cy="795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SERVER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BE6202-CE9E-4773-AB84-C39CD93E533E}"/>
              </a:ext>
            </a:extLst>
          </p:cNvPr>
          <p:cNvSpPr txBox="1">
            <a:spLocks/>
          </p:cNvSpPr>
          <p:nvPr/>
        </p:nvSpPr>
        <p:spPr>
          <a:xfrm>
            <a:off x="8288868" y="1626277"/>
            <a:ext cx="1701800" cy="795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4381175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04BF3D-51B9-4FF1-B307-7A883838F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1887" y="2158206"/>
            <a:ext cx="4848225" cy="3686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48ECB1C-2E5B-4750-B31A-939F54DC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DARTH Sick-Sicker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4603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8ECB1C-2E5B-4750-B31A-939F54DC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DARTH Sick-Sicker Model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60D795-25C9-48BE-BCE5-8F976A9B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846" y="1556658"/>
            <a:ext cx="3790306" cy="48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92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FAD1A7-D0A8-430F-AA5B-A18E0FB3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022006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85B8-D0FC-4A62-A80B-9A616394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Basic code for model wrapper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60E4-E907-45DD-9A34-CC2A5FD04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f_wrapper</a:t>
            </a:r>
            <a:r>
              <a:rPr lang="en-GB" dirty="0"/>
              <a:t> = </a:t>
            </a:r>
          </a:p>
          <a:p>
            <a:pPr marL="0" indent="0">
              <a:buNone/>
            </a:pPr>
            <a:r>
              <a:rPr lang="en-GB" dirty="0"/>
              <a:t>	function(input1 = x,input2 = y, input3 = z){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	&lt; insert model code reliant on input 1-3 &gt;</a:t>
            </a:r>
          </a:p>
          <a:p>
            <a:pPr marL="0" indent="0">
              <a:buNone/>
            </a:pPr>
            <a:r>
              <a:rPr lang="en-GB" dirty="0"/>
              <a:t>   </a:t>
            </a:r>
          </a:p>
          <a:p>
            <a:pPr marL="0" indent="0">
              <a:buNone/>
            </a:pPr>
            <a:r>
              <a:rPr lang="en-GB" dirty="0"/>
              <a:t>		return(results)   # return model results</a:t>
            </a:r>
          </a:p>
          <a:p>
            <a:pPr marL="0" indent="0">
              <a:buNone/>
            </a:pPr>
            <a:r>
              <a:rPr lang="en-GB" dirty="0"/>
              <a:t>                </a:t>
            </a:r>
          </a:p>
          <a:p>
            <a:pPr marL="0" indent="0">
              <a:buNone/>
            </a:pPr>
            <a:r>
              <a:rPr lang="en-GB" dirty="0"/>
              <a:t>	} # close function bracket</a:t>
            </a:r>
          </a:p>
        </p:txBody>
      </p:sp>
    </p:spTree>
    <p:extLst>
      <p:ext uri="{BB962C8B-B14F-4D97-AF65-F5344CB8AC3E}">
        <p14:creationId xmlns:p14="http://schemas.microsoft.com/office/powerpoint/2010/main" val="31402735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9B94C-A8FD-41E0-A9F7-8E4917ACB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Basic code for app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E531C-FD13-414F-A2CC-47936AB19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51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server &lt;- function(input, output,) {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GB" sz="1400" dirty="0" err="1"/>
              <a:t>model_results</a:t>
            </a:r>
            <a:r>
              <a:rPr lang="en-GB" sz="1400" dirty="0"/>
              <a:t> =  </a:t>
            </a:r>
            <a:r>
              <a:rPr lang="en-GB" sz="1400" dirty="0" err="1"/>
              <a:t>f_model_wrapper</a:t>
            </a:r>
            <a:r>
              <a:rPr lang="en-GB" sz="1400" dirty="0"/>
              <a:t>(input1 = input$</a:t>
            </a:r>
            <a:r>
              <a:rPr lang="en-US" sz="1400" dirty="0"/>
              <a:t>slider1</a:t>
            </a:r>
            <a:r>
              <a:rPr lang="en-GB" sz="1400" dirty="0"/>
              <a:t>)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output$icer_table</a:t>
            </a:r>
            <a:r>
              <a:rPr lang="en-US" sz="1400" dirty="0"/>
              <a:t> &lt;- </a:t>
            </a:r>
            <a:r>
              <a:rPr lang="en-US" sz="1400" dirty="0" err="1"/>
              <a:t>renderDataTable</a:t>
            </a:r>
            <a:r>
              <a:rPr lang="en-US" sz="1400" dirty="0"/>
              <a:t>({</a:t>
            </a:r>
          </a:p>
          <a:p>
            <a:pPr marL="0" indent="0">
              <a:buNone/>
            </a:pPr>
            <a:r>
              <a:rPr lang="en-US" sz="1400" dirty="0"/>
              <a:t>        &lt; </a:t>
            </a:r>
            <a:r>
              <a:rPr lang="en-US" sz="1400" dirty="0" err="1"/>
              <a:t>ggplot</a:t>
            </a:r>
            <a:r>
              <a:rPr lang="en-US" sz="1400" dirty="0"/>
              <a:t> results table code or function&gt;</a:t>
            </a:r>
          </a:p>
          <a:p>
            <a:pPr marL="0" indent="0">
              <a:buNone/>
            </a:pPr>
            <a:r>
              <a:rPr lang="en-US" sz="1400" dirty="0"/>
              <a:t>    })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}</a:t>
            </a:r>
            <a:endParaRPr lang="en-GB" sz="1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26EDAC-9415-4E36-B23B-53818EFFC12E}"/>
              </a:ext>
            </a:extLst>
          </p:cNvPr>
          <p:cNvSpPr txBox="1">
            <a:spLocks/>
          </p:cNvSpPr>
          <p:nvPr/>
        </p:nvSpPr>
        <p:spPr>
          <a:xfrm>
            <a:off x="2582334" y="1626277"/>
            <a:ext cx="1701800" cy="795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SERVER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9B1442E-DD14-4712-BC44-04FEB7E24421}"/>
              </a:ext>
            </a:extLst>
          </p:cNvPr>
          <p:cNvSpPr txBox="1">
            <a:spLocks/>
          </p:cNvSpPr>
          <p:nvPr/>
        </p:nvSpPr>
        <p:spPr>
          <a:xfrm>
            <a:off x="8288868" y="1626277"/>
            <a:ext cx="1701800" cy="795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UI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C6FDB4-BF7B-451F-8460-9A2CC49C256D}"/>
              </a:ext>
            </a:extLst>
          </p:cNvPr>
          <p:cNvSpPr txBox="1">
            <a:spLocks/>
          </p:cNvSpPr>
          <p:nvPr/>
        </p:nvSpPr>
        <p:spPr>
          <a:xfrm>
            <a:off x="6807201" y="2024210"/>
            <a:ext cx="46651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       </a:t>
            </a:r>
            <a:r>
              <a:rPr lang="en-GB" sz="1600" dirty="0" err="1"/>
              <a:t>ui</a:t>
            </a:r>
            <a:r>
              <a:rPr lang="en-GB" sz="1600" dirty="0"/>
              <a:t> &lt;- </a:t>
            </a:r>
            <a:r>
              <a:rPr lang="en-GB" sz="1600" dirty="0" err="1"/>
              <a:t>dashboardPage</a:t>
            </a:r>
            <a:r>
              <a:rPr lang="en-GB" sz="1600" dirty="0"/>
              <a:t>(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err="1"/>
              <a:t>sliderInput</a:t>
            </a:r>
            <a:r>
              <a:rPr lang="en-US" sz="1600" dirty="0"/>
              <a:t>(</a:t>
            </a:r>
            <a:r>
              <a:rPr lang="en-US" sz="1600" dirty="0" err="1"/>
              <a:t>inputId</a:t>
            </a:r>
            <a:r>
              <a:rPr lang="en-US" sz="1600" dirty="0"/>
              <a:t> = “slider1",  label = “input1")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 err="1"/>
              <a:t>dataTableOutput</a:t>
            </a:r>
            <a:r>
              <a:rPr lang="en-GB" sz="1600" dirty="0"/>
              <a:t>("</a:t>
            </a:r>
            <a:r>
              <a:rPr lang="en-GB" sz="1600" dirty="0" err="1"/>
              <a:t>icer_table</a:t>
            </a:r>
            <a:r>
              <a:rPr lang="en-GB" sz="1600" dirty="0"/>
              <a:t>")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03695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58BFC8-45A2-4413-976E-4758833F14C5}"/>
              </a:ext>
            </a:extLst>
          </p:cNvPr>
          <p:cNvSpPr/>
          <p:nvPr/>
        </p:nvSpPr>
        <p:spPr>
          <a:xfrm>
            <a:off x="2573866" y="5425702"/>
            <a:ext cx="817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https://github.com/RobertASmith/healthecon_shiny/blob/master/App/app.R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50840-E4E5-4CF7-AAC3-910EA6FCB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866" y="1655805"/>
            <a:ext cx="2108888" cy="3256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3D7A60-95B2-4645-879E-AB990BEBC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080" y="1330603"/>
            <a:ext cx="2108888" cy="3913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E0C7F3-E41B-4DBC-AB47-F864009D1E83}"/>
              </a:ext>
            </a:extLst>
          </p:cNvPr>
          <p:cNvSpPr txBox="1"/>
          <p:nvPr/>
        </p:nvSpPr>
        <p:spPr>
          <a:xfrm>
            <a:off x="2201333" y="677333"/>
            <a:ext cx="248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Interface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B336F-0FC0-43DC-88B7-F3AB75F0C9DC}"/>
              </a:ext>
            </a:extLst>
          </p:cNvPr>
          <p:cNvSpPr txBox="1"/>
          <p:nvPr/>
        </p:nvSpPr>
        <p:spPr>
          <a:xfrm>
            <a:off x="7886813" y="693634"/>
            <a:ext cx="248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19427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AF34-0EC1-4DFD-9976-4017662B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Making the app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FC869-0F95-4A4B-BA07-437599792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219854"/>
            <a:ext cx="5314543" cy="2435083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But only when you want it to….</a:t>
            </a:r>
            <a:endParaRPr lang="en-GB" sz="1800" dirty="0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Image result for run forest run">
            <a:extLst>
              <a:ext uri="{FF2B5EF4-FFF2-40B4-BE49-F238E27FC236}">
                <a16:creationId xmlns:a16="http://schemas.microsoft.com/office/drawing/2014/main" id="{66ABD982-1FDD-409A-B342-9176FB35A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4403"/>
          <a:stretch/>
        </p:blipFill>
        <p:spPr bwMode="auto"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836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20FBBF-838D-4CDA-8319-E2E461329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41" y="1984863"/>
            <a:ext cx="4407725" cy="2341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4E789B-69FD-427E-BAA1-9718858B4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075" y="1619250"/>
            <a:ext cx="3981450" cy="3619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4128127-9210-4753-AFDC-2E898193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Making the run button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43217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AF240-60B8-429B-9C02-DD85A47E4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/>
              <a:t>Background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E5B24-828F-44C1-8CED-A3EB6B1E8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291" y="1690688"/>
            <a:ext cx="3930371" cy="1927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10BE32-0C1D-4891-8BC8-251C94837A2A}"/>
              </a:ext>
            </a:extLst>
          </p:cNvPr>
          <p:cNvSpPr txBox="1"/>
          <p:nvPr/>
        </p:nvSpPr>
        <p:spPr>
          <a:xfrm>
            <a:off x="1417462" y="3981497"/>
            <a:ext cx="3357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 future of cost-effectiveness modelling lies in web-apps, in which graphical interfaces are used to run script-based models”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5281D-3EAB-4717-973F-E406ED09B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507" y="1739360"/>
            <a:ext cx="6236675" cy="344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0635A4D-75F7-4C91-A55F-FE264C989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Current Process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E2A821F-F117-4FBD-B048-B2111552FB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755978"/>
              </p:ext>
            </p:extLst>
          </p:nvPr>
        </p:nvGraphicFramePr>
        <p:xfrm>
          <a:off x="508000" y="1899920"/>
          <a:ext cx="11176000" cy="371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7715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0635A4D-75F7-4C91-A55F-FE264C989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Future process?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E2A821F-F117-4FBD-B048-B2111552FB62}"/>
              </a:ext>
            </a:extLst>
          </p:cNvPr>
          <p:cNvGraphicFramePr/>
          <p:nvPr/>
        </p:nvGraphicFramePr>
        <p:xfrm>
          <a:off x="497840" y="1991360"/>
          <a:ext cx="11176000" cy="371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641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lh5.googleusercontent.com/8lYk2TufLH5BGSJWfqui5uetcSH2si3I8jefgrBJKAYNej-LqOveVTcrnfp62GmnrjT0YOUzq7_6xXozBtiGzPXYd5u9keJanRQ2z-QzGGy9Ztk36OerfPEzhhWhHLd-UucFGnqRWDU">
            <a:extLst>
              <a:ext uri="{FF2B5EF4-FFF2-40B4-BE49-F238E27FC236}">
                <a16:creationId xmlns:a16="http://schemas.microsoft.com/office/drawing/2014/main" id="{6DCEFAA5-A22A-47DC-B463-93E9B8B075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2208"/>
            <a:ext cx="10515600" cy="325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FD90DD-ECB8-488D-B846-69AD74AFF44B}"/>
              </a:ext>
            </a:extLst>
          </p:cNvPr>
          <p:cNvSpPr/>
          <p:nvPr/>
        </p:nvSpPr>
        <p:spPr>
          <a:xfrm>
            <a:off x="1056640" y="5599390"/>
            <a:ext cx="10078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Hollman, C., </a:t>
            </a:r>
            <a:r>
              <a:rPr lang="en-GB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Paulden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, M., </a:t>
            </a:r>
            <a:r>
              <a:rPr lang="en-GB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Pechlivanoglou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, P. and McCabe, C., 2017. A comparison of four software programs for implementing decision analytic cost-effectiveness models. </a:t>
            </a:r>
            <a:r>
              <a:rPr lang="en-GB" sz="1400" i="1" dirty="0">
                <a:solidFill>
                  <a:srgbClr val="222222"/>
                </a:solidFill>
                <a:latin typeface="Arial" panose="020B0604020202020204" pitchFamily="34" charset="0"/>
              </a:rPr>
              <a:t>Pharmacoeconomics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GB" sz="1400" i="1" dirty="0">
                <a:solidFill>
                  <a:srgbClr val="222222"/>
                </a:solidFill>
                <a:latin typeface="Arial" panose="020B0604020202020204" pitchFamily="34" charset="0"/>
              </a:rPr>
              <a:t>35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(8), pp.817-830.</a:t>
            </a:r>
            <a:endParaRPr lang="en-GB" sz="1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5722A9C-8D8D-43EB-A253-C25B0007147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R for Decision Modelling?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3014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1144</Words>
  <Application>Microsoft Office PowerPoint</Application>
  <PresentationFormat>Widescreen</PresentationFormat>
  <Paragraphs>275</Paragraphs>
  <Slides>54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Making Health  Economics Shiny: A tutorial</vt:lpstr>
      <vt:lpstr>Who we are</vt:lpstr>
      <vt:lpstr>Tutorial Information</vt:lpstr>
      <vt:lpstr>Prerequisite knowledge</vt:lpstr>
      <vt:lpstr>Background</vt:lpstr>
      <vt:lpstr>Background</vt:lpstr>
      <vt:lpstr>Current Process</vt:lpstr>
      <vt:lpstr>Future process?</vt:lpstr>
      <vt:lpstr>PowerPoint Presentation</vt:lpstr>
      <vt:lpstr>Teaching and Tutorials</vt:lpstr>
      <vt:lpstr>Who is teaching what?</vt:lpstr>
      <vt:lpstr>Examples</vt:lpstr>
      <vt:lpstr>PowerPoint Presentation</vt:lpstr>
      <vt:lpstr>World Health Organization - FGM Model</vt:lpstr>
      <vt:lpstr>Cystic Fibrosis Adherence</vt:lpstr>
      <vt:lpstr>Health Technology Assessment</vt:lpstr>
      <vt:lpstr>Tutorial</vt:lpstr>
      <vt:lpstr>Simple App</vt:lpstr>
      <vt:lpstr>How does Shiny work?</vt:lpstr>
      <vt:lpstr>Simple shiny application</vt:lpstr>
      <vt:lpstr>Inputs</vt:lpstr>
      <vt:lpstr>Steps</vt:lpstr>
      <vt:lpstr>Understanding the model inputs and outputs</vt:lpstr>
      <vt:lpstr>DARTH Sick Sicker Model</vt:lpstr>
      <vt:lpstr>Wrapping the model into a function</vt:lpstr>
      <vt:lpstr>Wrapping the model into a function</vt:lpstr>
      <vt:lpstr>Inputs</vt:lpstr>
      <vt:lpstr>Inputs</vt:lpstr>
      <vt:lpstr>Creating the app</vt:lpstr>
      <vt:lpstr>PowerPoint Presentation</vt:lpstr>
      <vt:lpstr>Deploying the app</vt:lpstr>
      <vt:lpstr>Whether to upload to the cloud?</vt:lpstr>
      <vt:lpstr>Further help …</vt:lpstr>
      <vt:lpstr>Shameless self promotion</vt:lpstr>
      <vt:lpstr>Extra Slides</vt:lpstr>
      <vt:lpstr>PowerPoint Presentation</vt:lpstr>
      <vt:lpstr>PowerPoint Presentation</vt:lpstr>
      <vt:lpstr>PowerPoint Presentation</vt:lpstr>
      <vt:lpstr>Inputs</vt:lpstr>
      <vt:lpstr>Outputs</vt:lpstr>
      <vt:lpstr>Coding framework</vt:lpstr>
      <vt:lpstr>Sourcing functions outside of wrapper</vt:lpstr>
      <vt:lpstr>Run button</vt:lpstr>
      <vt:lpstr>Visualization functions</vt:lpstr>
      <vt:lpstr>Plot visualizations</vt:lpstr>
      <vt:lpstr>plot_cep function</vt:lpstr>
      <vt:lpstr>Download plot functionality</vt:lpstr>
      <vt:lpstr>DARTH Sick-Sicker Model</vt:lpstr>
      <vt:lpstr>DARTH Sick-Sicker Model</vt:lpstr>
      <vt:lpstr>Basic code for model wrapper</vt:lpstr>
      <vt:lpstr>Basic code for app</vt:lpstr>
      <vt:lpstr>PowerPoint Presentation</vt:lpstr>
      <vt:lpstr>Making the app run</vt:lpstr>
      <vt:lpstr>Making the run button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Health  Economics Shiny: A tutorial</dc:title>
  <dc:creator>Robert Smith</dc:creator>
  <cp:lastModifiedBy>Robert Smith</cp:lastModifiedBy>
  <cp:revision>9</cp:revision>
  <dcterms:created xsi:type="dcterms:W3CDTF">2020-02-27T17:15:02Z</dcterms:created>
  <dcterms:modified xsi:type="dcterms:W3CDTF">2020-02-27T18:22:30Z</dcterms:modified>
</cp:coreProperties>
</file>